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3" r:id="rId37"/>
    <p:sldId id="294" r:id="rId38"/>
    <p:sldId id="295" r:id="rId39"/>
    <p:sldId id="300" r:id="rId40"/>
    <p:sldId id="297" r:id="rId41"/>
    <p:sldId id="299" r:id="rId42"/>
    <p:sldId id="302"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6.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6E3D6C-F5DD-4FD0-B811-A224B8668CE5}" type="doc">
      <dgm:prSet loTypeId="urn:microsoft.com/office/officeart/2005/8/layout/vList5" loCatId="list" qsTypeId="urn:microsoft.com/office/officeart/2005/8/quickstyle/3d3" qsCatId="3D" csTypeId="urn:microsoft.com/office/officeart/2005/8/colors/colorful2" csCatId="colorful" phldr="1"/>
      <dgm:spPr/>
      <dgm:t>
        <a:bodyPr/>
        <a:lstStyle/>
        <a:p>
          <a:endParaRPr lang="es-ES"/>
        </a:p>
      </dgm:t>
    </dgm:pt>
    <dgm:pt modelId="{50323DEE-BD0C-4F93-9628-EC80AD285524}">
      <dgm:prSet/>
      <dgm:spPr/>
      <dgm:t>
        <a:bodyPr/>
        <a:lstStyle/>
        <a:p>
          <a:pPr rtl="0"/>
          <a:r>
            <a:rPr lang="es-ES" b="1" dirty="0" smtClean="0">
              <a:effectLst>
                <a:outerShdw blurRad="38100" dist="38100" dir="2700000" algn="tl">
                  <a:srgbClr val="000000">
                    <a:alpha val="43137"/>
                  </a:srgbClr>
                </a:outerShdw>
              </a:effectLst>
            </a:rPr>
            <a:t>Microorganismos patógenos</a:t>
          </a:r>
          <a:endParaRPr lang="es-ES" b="1" dirty="0">
            <a:effectLst>
              <a:outerShdw blurRad="38100" dist="38100" dir="2700000" algn="tl">
                <a:srgbClr val="000000">
                  <a:alpha val="43137"/>
                </a:srgbClr>
              </a:outerShdw>
            </a:effectLst>
          </a:endParaRPr>
        </a:p>
      </dgm:t>
    </dgm:pt>
    <dgm:pt modelId="{EE92EC13-6B66-4071-8AF9-1C62F1575010}" type="parTrans" cxnId="{F3DC8EB4-73F5-40EA-AD65-15D169D66301}">
      <dgm:prSet/>
      <dgm:spPr/>
      <dgm:t>
        <a:bodyPr/>
        <a:lstStyle/>
        <a:p>
          <a:endParaRPr lang="es-ES" b="1">
            <a:effectLst>
              <a:outerShdw blurRad="38100" dist="38100" dir="2700000" algn="tl">
                <a:srgbClr val="000000">
                  <a:alpha val="43137"/>
                </a:srgbClr>
              </a:outerShdw>
            </a:effectLst>
          </a:endParaRPr>
        </a:p>
      </dgm:t>
    </dgm:pt>
    <dgm:pt modelId="{E8B26404-7ECB-4EF0-B8F3-6C5756C8E299}" type="sibTrans" cxnId="{F3DC8EB4-73F5-40EA-AD65-15D169D66301}">
      <dgm:prSet/>
      <dgm:spPr/>
      <dgm:t>
        <a:bodyPr/>
        <a:lstStyle/>
        <a:p>
          <a:endParaRPr lang="es-ES" b="1">
            <a:effectLst>
              <a:outerShdw blurRad="38100" dist="38100" dir="2700000" algn="tl">
                <a:srgbClr val="000000">
                  <a:alpha val="43137"/>
                </a:srgbClr>
              </a:outerShdw>
            </a:effectLst>
          </a:endParaRPr>
        </a:p>
      </dgm:t>
    </dgm:pt>
    <dgm:pt modelId="{5E9216D4-1ACB-4A93-B0FC-2536CFC04E28}">
      <dgm:prSet/>
      <dgm:spPr/>
      <dgm:t>
        <a:bodyPr/>
        <a:lstStyle/>
        <a:p>
          <a:pPr rtl="0"/>
          <a:r>
            <a:rPr lang="es-ES" b="1" dirty="0" smtClean="0">
              <a:effectLst>
                <a:outerShdw blurRad="38100" dist="38100" dir="2700000" algn="tl">
                  <a:srgbClr val="000000">
                    <a:alpha val="43137"/>
                  </a:srgbClr>
                </a:outerShdw>
              </a:effectLst>
            </a:rPr>
            <a:t>Desechos orgánicos   </a:t>
          </a:r>
          <a:endParaRPr lang="es-ES" b="1" dirty="0">
            <a:effectLst>
              <a:outerShdw blurRad="38100" dist="38100" dir="2700000" algn="tl">
                <a:srgbClr val="000000">
                  <a:alpha val="43137"/>
                </a:srgbClr>
              </a:outerShdw>
            </a:effectLst>
          </a:endParaRPr>
        </a:p>
      </dgm:t>
    </dgm:pt>
    <dgm:pt modelId="{09A3C97F-1979-4A60-976E-AFC68195388C}" type="parTrans" cxnId="{66F34F12-3CB1-4751-84C9-B54ED3788E17}">
      <dgm:prSet/>
      <dgm:spPr/>
      <dgm:t>
        <a:bodyPr/>
        <a:lstStyle/>
        <a:p>
          <a:endParaRPr lang="es-ES" b="1">
            <a:effectLst>
              <a:outerShdw blurRad="38100" dist="38100" dir="2700000" algn="tl">
                <a:srgbClr val="000000">
                  <a:alpha val="43137"/>
                </a:srgbClr>
              </a:outerShdw>
            </a:effectLst>
          </a:endParaRPr>
        </a:p>
      </dgm:t>
    </dgm:pt>
    <dgm:pt modelId="{C3417187-4CAD-469F-AF78-3F43BB173D1D}" type="sibTrans" cxnId="{66F34F12-3CB1-4751-84C9-B54ED3788E17}">
      <dgm:prSet/>
      <dgm:spPr/>
      <dgm:t>
        <a:bodyPr/>
        <a:lstStyle/>
        <a:p>
          <a:endParaRPr lang="es-ES" b="1">
            <a:effectLst>
              <a:outerShdw blurRad="38100" dist="38100" dir="2700000" algn="tl">
                <a:srgbClr val="000000">
                  <a:alpha val="43137"/>
                </a:srgbClr>
              </a:outerShdw>
            </a:effectLst>
          </a:endParaRPr>
        </a:p>
      </dgm:t>
    </dgm:pt>
    <dgm:pt modelId="{6C374113-FBAE-4DA7-8B5D-224AFBB70EE0}">
      <dgm:prSet/>
      <dgm:spPr/>
      <dgm:t>
        <a:bodyPr/>
        <a:lstStyle/>
        <a:p>
          <a:pPr rtl="0"/>
          <a:r>
            <a:rPr lang="es-ES" b="1" dirty="0" smtClean="0">
              <a:effectLst>
                <a:outerShdw blurRad="38100" dist="38100" dir="2700000" algn="tl">
                  <a:srgbClr val="000000">
                    <a:alpha val="43137"/>
                  </a:srgbClr>
                </a:outerShdw>
              </a:effectLst>
            </a:rPr>
            <a:t>Sustancias químicas inorgánicas</a:t>
          </a:r>
          <a:endParaRPr lang="es-ES" b="1" dirty="0">
            <a:effectLst>
              <a:outerShdw blurRad="38100" dist="38100" dir="2700000" algn="tl">
                <a:srgbClr val="000000">
                  <a:alpha val="43137"/>
                </a:srgbClr>
              </a:outerShdw>
            </a:effectLst>
          </a:endParaRPr>
        </a:p>
      </dgm:t>
    </dgm:pt>
    <dgm:pt modelId="{93A558BD-C980-4DBE-8D9D-96A8F0C028F7}" type="parTrans" cxnId="{2B2C4066-D586-4102-AE58-EA52036EFE04}">
      <dgm:prSet/>
      <dgm:spPr/>
      <dgm:t>
        <a:bodyPr/>
        <a:lstStyle/>
        <a:p>
          <a:endParaRPr lang="es-ES" b="1">
            <a:effectLst>
              <a:outerShdw blurRad="38100" dist="38100" dir="2700000" algn="tl">
                <a:srgbClr val="000000">
                  <a:alpha val="43137"/>
                </a:srgbClr>
              </a:outerShdw>
            </a:effectLst>
          </a:endParaRPr>
        </a:p>
      </dgm:t>
    </dgm:pt>
    <dgm:pt modelId="{E9FB7E7D-F829-4934-9F99-67853130C31C}" type="sibTrans" cxnId="{2B2C4066-D586-4102-AE58-EA52036EFE04}">
      <dgm:prSet/>
      <dgm:spPr/>
      <dgm:t>
        <a:bodyPr/>
        <a:lstStyle/>
        <a:p>
          <a:endParaRPr lang="es-ES" b="1">
            <a:effectLst>
              <a:outerShdw blurRad="38100" dist="38100" dir="2700000" algn="tl">
                <a:srgbClr val="000000">
                  <a:alpha val="43137"/>
                </a:srgbClr>
              </a:outerShdw>
            </a:effectLst>
          </a:endParaRPr>
        </a:p>
      </dgm:t>
    </dgm:pt>
    <dgm:pt modelId="{D66ABE27-E29C-42F6-AAD6-860388A4942A}">
      <dgm:prSet/>
      <dgm:spPr/>
      <dgm:t>
        <a:bodyPr/>
        <a:lstStyle/>
        <a:p>
          <a:pPr rtl="0"/>
          <a:r>
            <a:rPr lang="es-ES" b="1" dirty="0" smtClean="0">
              <a:effectLst>
                <a:outerShdw blurRad="38100" dist="38100" dir="2700000" algn="tl">
                  <a:srgbClr val="000000">
                    <a:alpha val="43137"/>
                  </a:srgbClr>
                </a:outerShdw>
              </a:effectLst>
            </a:rPr>
            <a:t>Nutrientes Vegetales inorgánicos</a:t>
          </a:r>
          <a:endParaRPr lang="es-ES" b="1" dirty="0">
            <a:effectLst>
              <a:outerShdw blurRad="38100" dist="38100" dir="2700000" algn="tl">
                <a:srgbClr val="000000">
                  <a:alpha val="43137"/>
                </a:srgbClr>
              </a:outerShdw>
            </a:effectLst>
          </a:endParaRPr>
        </a:p>
      </dgm:t>
    </dgm:pt>
    <dgm:pt modelId="{DC5EDFA5-3A39-4BE9-9B04-7D18EFD7AD73}" type="parTrans" cxnId="{E5ABFF73-F86E-4C81-8BE3-648D229969CC}">
      <dgm:prSet/>
      <dgm:spPr/>
      <dgm:t>
        <a:bodyPr/>
        <a:lstStyle/>
        <a:p>
          <a:endParaRPr lang="es-ES" b="1">
            <a:effectLst>
              <a:outerShdw blurRad="38100" dist="38100" dir="2700000" algn="tl">
                <a:srgbClr val="000000">
                  <a:alpha val="43137"/>
                </a:srgbClr>
              </a:outerShdw>
            </a:effectLst>
          </a:endParaRPr>
        </a:p>
      </dgm:t>
    </dgm:pt>
    <dgm:pt modelId="{5BE21406-0F1E-442C-8E02-C4CAAE1CA447}" type="sibTrans" cxnId="{E5ABFF73-F86E-4C81-8BE3-648D229969CC}">
      <dgm:prSet/>
      <dgm:spPr/>
      <dgm:t>
        <a:bodyPr/>
        <a:lstStyle/>
        <a:p>
          <a:endParaRPr lang="es-ES" b="1">
            <a:effectLst>
              <a:outerShdw blurRad="38100" dist="38100" dir="2700000" algn="tl">
                <a:srgbClr val="000000">
                  <a:alpha val="43137"/>
                </a:srgbClr>
              </a:outerShdw>
            </a:effectLst>
          </a:endParaRPr>
        </a:p>
      </dgm:t>
    </dgm:pt>
    <dgm:pt modelId="{0B304554-AA5F-4994-8385-DFA374F2FA91}">
      <dgm:prSet/>
      <dgm:spPr/>
      <dgm:t>
        <a:bodyPr/>
        <a:lstStyle/>
        <a:p>
          <a:pPr rtl="0"/>
          <a:r>
            <a:rPr lang="es-ES" b="1" dirty="0" smtClean="0">
              <a:effectLst>
                <a:outerShdw blurRad="38100" dist="38100" dir="2700000" algn="tl">
                  <a:srgbClr val="000000">
                    <a:alpha val="43137"/>
                  </a:srgbClr>
                </a:outerShdw>
              </a:effectLst>
            </a:rPr>
            <a:t>Compuestos orgánicos</a:t>
          </a:r>
          <a:endParaRPr lang="es-ES" b="1" dirty="0">
            <a:effectLst>
              <a:outerShdw blurRad="38100" dist="38100" dir="2700000" algn="tl">
                <a:srgbClr val="000000">
                  <a:alpha val="43137"/>
                </a:srgbClr>
              </a:outerShdw>
            </a:effectLst>
          </a:endParaRPr>
        </a:p>
      </dgm:t>
    </dgm:pt>
    <dgm:pt modelId="{8C88DFA4-2E1F-4512-8AAF-44E00F716125}" type="parTrans" cxnId="{32AE553C-6C7D-4320-9356-396F54382706}">
      <dgm:prSet/>
      <dgm:spPr/>
      <dgm:t>
        <a:bodyPr/>
        <a:lstStyle/>
        <a:p>
          <a:endParaRPr lang="es-ES" b="1">
            <a:effectLst>
              <a:outerShdw blurRad="38100" dist="38100" dir="2700000" algn="tl">
                <a:srgbClr val="000000">
                  <a:alpha val="43137"/>
                </a:srgbClr>
              </a:outerShdw>
            </a:effectLst>
          </a:endParaRPr>
        </a:p>
      </dgm:t>
    </dgm:pt>
    <dgm:pt modelId="{D834CD34-9822-4121-A8D4-4BEC0628887C}" type="sibTrans" cxnId="{32AE553C-6C7D-4320-9356-396F54382706}">
      <dgm:prSet/>
      <dgm:spPr/>
      <dgm:t>
        <a:bodyPr/>
        <a:lstStyle/>
        <a:p>
          <a:endParaRPr lang="es-ES" b="1">
            <a:effectLst>
              <a:outerShdw blurRad="38100" dist="38100" dir="2700000" algn="tl">
                <a:srgbClr val="000000">
                  <a:alpha val="43137"/>
                </a:srgbClr>
              </a:outerShdw>
            </a:effectLst>
          </a:endParaRPr>
        </a:p>
      </dgm:t>
    </dgm:pt>
    <dgm:pt modelId="{C938CDCC-C7E2-41F9-95D8-267DE519FA55}">
      <dgm:prSet/>
      <dgm:spPr/>
      <dgm:t>
        <a:bodyPr/>
        <a:lstStyle/>
        <a:p>
          <a:pPr rtl="0"/>
          <a:r>
            <a:rPr lang="es-ES" b="1" dirty="0" smtClean="0">
              <a:effectLst>
                <a:outerShdw blurRad="38100" dist="38100" dir="2700000" algn="tl">
                  <a:srgbClr val="000000">
                    <a:alpha val="43137"/>
                  </a:srgbClr>
                </a:outerShdw>
              </a:effectLst>
            </a:rPr>
            <a:t>Sedimentos y materiales suspendidos</a:t>
          </a:r>
          <a:endParaRPr lang="es-ES" b="1" dirty="0">
            <a:effectLst>
              <a:outerShdw blurRad="38100" dist="38100" dir="2700000" algn="tl">
                <a:srgbClr val="000000">
                  <a:alpha val="43137"/>
                </a:srgbClr>
              </a:outerShdw>
            </a:effectLst>
          </a:endParaRPr>
        </a:p>
      </dgm:t>
    </dgm:pt>
    <dgm:pt modelId="{E8EFBA1C-BD1A-4FF3-A4A5-73394BD67EF5}" type="parTrans" cxnId="{C48EB64C-F56C-4E12-8A68-C90F0CDBB233}">
      <dgm:prSet/>
      <dgm:spPr/>
      <dgm:t>
        <a:bodyPr/>
        <a:lstStyle/>
        <a:p>
          <a:endParaRPr lang="es-ES" b="1">
            <a:effectLst>
              <a:outerShdw blurRad="38100" dist="38100" dir="2700000" algn="tl">
                <a:srgbClr val="000000">
                  <a:alpha val="43137"/>
                </a:srgbClr>
              </a:outerShdw>
            </a:effectLst>
          </a:endParaRPr>
        </a:p>
      </dgm:t>
    </dgm:pt>
    <dgm:pt modelId="{7D72DDF2-9BB5-4A5F-A394-5CB66AB79EB6}" type="sibTrans" cxnId="{C48EB64C-F56C-4E12-8A68-C90F0CDBB233}">
      <dgm:prSet/>
      <dgm:spPr/>
      <dgm:t>
        <a:bodyPr/>
        <a:lstStyle/>
        <a:p>
          <a:endParaRPr lang="es-ES" b="1">
            <a:effectLst>
              <a:outerShdw blurRad="38100" dist="38100" dir="2700000" algn="tl">
                <a:srgbClr val="000000">
                  <a:alpha val="43137"/>
                </a:srgbClr>
              </a:outerShdw>
            </a:effectLst>
          </a:endParaRPr>
        </a:p>
      </dgm:t>
    </dgm:pt>
    <dgm:pt modelId="{BA47613E-5560-4433-910C-E2DE9F7FB7AC}">
      <dgm:prSet/>
      <dgm:spPr/>
      <dgm:t>
        <a:bodyPr/>
        <a:lstStyle/>
        <a:p>
          <a:pPr rtl="0"/>
          <a:r>
            <a:rPr lang="es-ES" b="1" dirty="0" smtClean="0">
              <a:effectLst>
                <a:outerShdw blurRad="38100" dist="38100" dir="2700000" algn="tl">
                  <a:srgbClr val="000000">
                    <a:alpha val="43137"/>
                  </a:srgbClr>
                </a:outerShdw>
              </a:effectLst>
            </a:rPr>
            <a:t>Sustancias radiactivas</a:t>
          </a:r>
          <a:endParaRPr lang="es-ES" b="1" dirty="0">
            <a:effectLst>
              <a:outerShdw blurRad="38100" dist="38100" dir="2700000" algn="tl">
                <a:srgbClr val="000000">
                  <a:alpha val="43137"/>
                </a:srgbClr>
              </a:outerShdw>
            </a:effectLst>
          </a:endParaRPr>
        </a:p>
      </dgm:t>
    </dgm:pt>
    <dgm:pt modelId="{64E254DE-E397-4F0D-8FA9-24D08C91CD05}" type="parTrans" cxnId="{645031F8-4686-4ED3-8B5F-C6EBF4C35CA0}">
      <dgm:prSet/>
      <dgm:spPr/>
      <dgm:t>
        <a:bodyPr/>
        <a:lstStyle/>
        <a:p>
          <a:endParaRPr lang="es-ES" b="1">
            <a:effectLst>
              <a:outerShdw blurRad="38100" dist="38100" dir="2700000" algn="tl">
                <a:srgbClr val="000000">
                  <a:alpha val="43137"/>
                </a:srgbClr>
              </a:outerShdw>
            </a:effectLst>
          </a:endParaRPr>
        </a:p>
      </dgm:t>
    </dgm:pt>
    <dgm:pt modelId="{966FA09D-E7A9-4617-A61C-A278D0BB7737}" type="sibTrans" cxnId="{645031F8-4686-4ED3-8B5F-C6EBF4C35CA0}">
      <dgm:prSet/>
      <dgm:spPr/>
      <dgm:t>
        <a:bodyPr/>
        <a:lstStyle/>
        <a:p>
          <a:endParaRPr lang="es-ES" b="1">
            <a:effectLst>
              <a:outerShdw blurRad="38100" dist="38100" dir="2700000" algn="tl">
                <a:srgbClr val="000000">
                  <a:alpha val="43137"/>
                </a:srgbClr>
              </a:outerShdw>
            </a:effectLst>
          </a:endParaRPr>
        </a:p>
      </dgm:t>
    </dgm:pt>
    <dgm:pt modelId="{CF00431A-AB4A-4587-84AF-7CF570D5C733}">
      <dgm:prSet/>
      <dgm:spPr/>
      <dgm:t>
        <a:bodyPr/>
        <a:lstStyle/>
        <a:p>
          <a:pPr rtl="0"/>
          <a:r>
            <a:rPr lang="es-ES" b="1" dirty="0" smtClean="0">
              <a:effectLst>
                <a:outerShdw blurRad="38100" dist="38100" dir="2700000" algn="tl">
                  <a:srgbClr val="000000">
                    <a:alpha val="43137"/>
                  </a:srgbClr>
                </a:outerShdw>
              </a:effectLst>
            </a:rPr>
            <a:t>Calor   </a:t>
          </a:r>
          <a:endParaRPr lang="es-ES" b="1" dirty="0">
            <a:effectLst>
              <a:outerShdw blurRad="38100" dist="38100" dir="2700000" algn="tl">
                <a:srgbClr val="000000">
                  <a:alpha val="43137"/>
                </a:srgbClr>
              </a:outerShdw>
            </a:effectLst>
          </a:endParaRPr>
        </a:p>
      </dgm:t>
    </dgm:pt>
    <dgm:pt modelId="{B0641D84-744E-4C20-B679-4B74752553EE}" type="parTrans" cxnId="{039271E8-EC0D-41AA-9101-CC5C779384FC}">
      <dgm:prSet/>
      <dgm:spPr/>
      <dgm:t>
        <a:bodyPr/>
        <a:lstStyle/>
        <a:p>
          <a:endParaRPr lang="es-ES" b="1">
            <a:effectLst>
              <a:outerShdw blurRad="38100" dist="38100" dir="2700000" algn="tl">
                <a:srgbClr val="000000">
                  <a:alpha val="43137"/>
                </a:srgbClr>
              </a:outerShdw>
            </a:effectLst>
          </a:endParaRPr>
        </a:p>
      </dgm:t>
    </dgm:pt>
    <dgm:pt modelId="{89C512AE-8695-45EC-857B-D14DED83D919}" type="sibTrans" cxnId="{039271E8-EC0D-41AA-9101-CC5C779384FC}">
      <dgm:prSet/>
      <dgm:spPr/>
      <dgm:t>
        <a:bodyPr/>
        <a:lstStyle/>
        <a:p>
          <a:endParaRPr lang="es-ES" b="1">
            <a:effectLst>
              <a:outerShdw blurRad="38100" dist="38100" dir="2700000" algn="tl">
                <a:srgbClr val="000000">
                  <a:alpha val="43137"/>
                </a:srgbClr>
              </a:outerShdw>
            </a:effectLst>
          </a:endParaRPr>
        </a:p>
      </dgm:t>
    </dgm:pt>
    <dgm:pt modelId="{03E5711D-ED0F-4316-B2CD-9E2CDA05AD51}" type="pres">
      <dgm:prSet presAssocID="{AF6E3D6C-F5DD-4FD0-B811-A224B8668CE5}" presName="Name0" presStyleCnt="0">
        <dgm:presLayoutVars>
          <dgm:dir/>
          <dgm:animLvl val="lvl"/>
          <dgm:resizeHandles val="exact"/>
        </dgm:presLayoutVars>
      </dgm:prSet>
      <dgm:spPr/>
      <dgm:t>
        <a:bodyPr/>
        <a:lstStyle/>
        <a:p>
          <a:endParaRPr lang="es-ES"/>
        </a:p>
      </dgm:t>
    </dgm:pt>
    <dgm:pt modelId="{850D33FC-E4AD-485E-97C7-9243B87CC092}" type="pres">
      <dgm:prSet presAssocID="{50323DEE-BD0C-4F93-9628-EC80AD285524}" presName="linNode" presStyleCnt="0"/>
      <dgm:spPr/>
    </dgm:pt>
    <dgm:pt modelId="{87212CC4-30ED-422C-903F-F485C5408C06}" type="pres">
      <dgm:prSet presAssocID="{50323DEE-BD0C-4F93-9628-EC80AD285524}" presName="parentText" presStyleLbl="node1" presStyleIdx="0" presStyleCnt="8" custScaleX="141537">
        <dgm:presLayoutVars>
          <dgm:chMax val="1"/>
          <dgm:bulletEnabled val="1"/>
        </dgm:presLayoutVars>
      </dgm:prSet>
      <dgm:spPr/>
      <dgm:t>
        <a:bodyPr/>
        <a:lstStyle/>
        <a:p>
          <a:endParaRPr lang="es-ES"/>
        </a:p>
      </dgm:t>
    </dgm:pt>
    <dgm:pt modelId="{5F26258A-D6D3-4A21-BD3B-B29DCB5402D5}" type="pres">
      <dgm:prSet presAssocID="{E8B26404-7ECB-4EF0-B8F3-6C5756C8E299}" presName="sp" presStyleCnt="0"/>
      <dgm:spPr/>
    </dgm:pt>
    <dgm:pt modelId="{48366932-6599-458F-AE43-14F4F2EBED50}" type="pres">
      <dgm:prSet presAssocID="{5E9216D4-1ACB-4A93-B0FC-2536CFC04E28}" presName="linNode" presStyleCnt="0"/>
      <dgm:spPr/>
    </dgm:pt>
    <dgm:pt modelId="{708311CB-C329-4B51-A10F-718D616245F0}" type="pres">
      <dgm:prSet presAssocID="{5E9216D4-1ACB-4A93-B0FC-2536CFC04E28}" presName="parentText" presStyleLbl="node1" presStyleIdx="1" presStyleCnt="8" custScaleX="142783">
        <dgm:presLayoutVars>
          <dgm:chMax val="1"/>
          <dgm:bulletEnabled val="1"/>
        </dgm:presLayoutVars>
      </dgm:prSet>
      <dgm:spPr/>
      <dgm:t>
        <a:bodyPr/>
        <a:lstStyle/>
        <a:p>
          <a:endParaRPr lang="es-ES"/>
        </a:p>
      </dgm:t>
    </dgm:pt>
    <dgm:pt modelId="{ADC5A7B5-ED2A-4374-BC89-A7C69DC646EA}" type="pres">
      <dgm:prSet presAssocID="{C3417187-4CAD-469F-AF78-3F43BB173D1D}" presName="sp" presStyleCnt="0"/>
      <dgm:spPr/>
    </dgm:pt>
    <dgm:pt modelId="{7B90FC79-3264-4A23-85A0-93D0C1DD5A06}" type="pres">
      <dgm:prSet presAssocID="{6C374113-FBAE-4DA7-8B5D-224AFBB70EE0}" presName="linNode" presStyleCnt="0"/>
      <dgm:spPr/>
    </dgm:pt>
    <dgm:pt modelId="{CB4D87C2-05AD-482F-8FD3-570B0433F1CE}" type="pres">
      <dgm:prSet presAssocID="{6C374113-FBAE-4DA7-8B5D-224AFBB70EE0}" presName="parentText" presStyleLbl="node1" presStyleIdx="2" presStyleCnt="8" custScaleX="142783">
        <dgm:presLayoutVars>
          <dgm:chMax val="1"/>
          <dgm:bulletEnabled val="1"/>
        </dgm:presLayoutVars>
      </dgm:prSet>
      <dgm:spPr/>
      <dgm:t>
        <a:bodyPr/>
        <a:lstStyle/>
        <a:p>
          <a:endParaRPr lang="es-ES"/>
        </a:p>
      </dgm:t>
    </dgm:pt>
    <dgm:pt modelId="{A440A6C4-D375-4896-92D1-86B30290E381}" type="pres">
      <dgm:prSet presAssocID="{E9FB7E7D-F829-4934-9F99-67853130C31C}" presName="sp" presStyleCnt="0"/>
      <dgm:spPr/>
    </dgm:pt>
    <dgm:pt modelId="{C401403D-E08B-4EF1-95BC-B4820CB2EA11}" type="pres">
      <dgm:prSet presAssocID="{D66ABE27-E29C-42F6-AAD6-860388A4942A}" presName="linNode" presStyleCnt="0"/>
      <dgm:spPr/>
    </dgm:pt>
    <dgm:pt modelId="{6AF31850-1CC2-4ECF-B208-19F4EEEE3880}" type="pres">
      <dgm:prSet presAssocID="{D66ABE27-E29C-42F6-AAD6-860388A4942A}" presName="parentText" presStyleLbl="node1" presStyleIdx="3" presStyleCnt="8" custScaleX="142783">
        <dgm:presLayoutVars>
          <dgm:chMax val="1"/>
          <dgm:bulletEnabled val="1"/>
        </dgm:presLayoutVars>
      </dgm:prSet>
      <dgm:spPr/>
      <dgm:t>
        <a:bodyPr/>
        <a:lstStyle/>
        <a:p>
          <a:endParaRPr lang="es-ES"/>
        </a:p>
      </dgm:t>
    </dgm:pt>
    <dgm:pt modelId="{CEA91C35-7A56-4113-B9E7-D8AE06B56944}" type="pres">
      <dgm:prSet presAssocID="{5BE21406-0F1E-442C-8E02-C4CAAE1CA447}" presName="sp" presStyleCnt="0"/>
      <dgm:spPr/>
    </dgm:pt>
    <dgm:pt modelId="{B8CAB0D7-BFA4-4FC5-B822-82CAAD7045D9}" type="pres">
      <dgm:prSet presAssocID="{0B304554-AA5F-4994-8385-DFA374F2FA91}" presName="linNode" presStyleCnt="0"/>
      <dgm:spPr/>
    </dgm:pt>
    <dgm:pt modelId="{1ECF870E-92A9-4131-8347-60CC974DA2E2}" type="pres">
      <dgm:prSet presAssocID="{0B304554-AA5F-4994-8385-DFA374F2FA91}" presName="parentText" presStyleLbl="node1" presStyleIdx="4" presStyleCnt="8" custScaleX="143062" custScaleY="101302">
        <dgm:presLayoutVars>
          <dgm:chMax val="1"/>
          <dgm:bulletEnabled val="1"/>
        </dgm:presLayoutVars>
      </dgm:prSet>
      <dgm:spPr/>
      <dgm:t>
        <a:bodyPr/>
        <a:lstStyle/>
        <a:p>
          <a:endParaRPr lang="es-ES"/>
        </a:p>
      </dgm:t>
    </dgm:pt>
    <dgm:pt modelId="{892EC6A0-E8EE-42B8-9A3D-D17DF2266DD1}" type="pres">
      <dgm:prSet presAssocID="{D834CD34-9822-4121-A8D4-4BEC0628887C}" presName="sp" presStyleCnt="0"/>
      <dgm:spPr/>
    </dgm:pt>
    <dgm:pt modelId="{38EDC8F3-094C-459E-9C8A-4DAA1E2B414B}" type="pres">
      <dgm:prSet presAssocID="{C938CDCC-C7E2-41F9-95D8-267DE519FA55}" presName="linNode" presStyleCnt="0"/>
      <dgm:spPr/>
    </dgm:pt>
    <dgm:pt modelId="{99E4AE3D-1B1D-496A-9D5C-303537290962}" type="pres">
      <dgm:prSet presAssocID="{C938CDCC-C7E2-41F9-95D8-267DE519FA55}" presName="parentText" presStyleLbl="node1" presStyleIdx="5" presStyleCnt="8" custScaleX="142783">
        <dgm:presLayoutVars>
          <dgm:chMax val="1"/>
          <dgm:bulletEnabled val="1"/>
        </dgm:presLayoutVars>
      </dgm:prSet>
      <dgm:spPr/>
      <dgm:t>
        <a:bodyPr/>
        <a:lstStyle/>
        <a:p>
          <a:endParaRPr lang="es-ES"/>
        </a:p>
      </dgm:t>
    </dgm:pt>
    <dgm:pt modelId="{AD30FF64-E047-4523-AE0C-FDD5E3CA0D8E}" type="pres">
      <dgm:prSet presAssocID="{7D72DDF2-9BB5-4A5F-A394-5CB66AB79EB6}" presName="sp" presStyleCnt="0"/>
      <dgm:spPr/>
    </dgm:pt>
    <dgm:pt modelId="{3A243A18-99B7-4304-AB0D-03C3A550D001}" type="pres">
      <dgm:prSet presAssocID="{BA47613E-5560-4433-910C-E2DE9F7FB7AC}" presName="linNode" presStyleCnt="0"/>
      <dgm:spPr/>
    </dgm:pt>
    <dgm:pt modelId="{1A16DE49-AF28-4FC3-AA5C-0C7F965EF686}" type="pres">
      <dgm:prSet presAssocID="{BA47613E-5560-4433-910C-E2DE9F7FB7AC}" presName="parentText" presStyleLbl="node1" presStyleIdx="6" presStyleCnt="8" custScaleX="142783">
        <dgm:presLayoutVars>
          <dgm:chMax val="1"/>
          <dgm:bulletEnabled val="1"/>
        </dgm:presLayoutVars>
      </dgm:prSet>
      <dgm:spPr/>
      <dgm:t>
        <a:bodyPr/>
        <a:lstStyle/>
        <a:p>
          <a:endParaRPr lang="es-ES"/>
        </a:p>
      </dgm:t>
    </dgm:pt>
    <dgm:pt modelId="{69CCD67D-C564-4BF4-839F-232F54E95082}" type="pres">
      <dgm:prSet presAssocID="{966FA09D-E7A9-4617-A61C-A278D0BB7737}" presName="sp" presStyleCnt="0"/>
      <dgm:spPr/>
    </dgm:pt>
    <dgm:pt modelId="{12292929-57CC-4C2F-9839-BEECA3650800}" type="pres">
      <dgm:prSet presAssocID="{CF00431A-AB4A-4587-84AF-7CF570D5C733}" presName="linNode" presStyleCnt="0"/>
      <dgm:spPr/>
    </dgm:pt>
    <dgm:pt modelId="{8BE31F26-FD0A-4D4A-941D-FC63658C0D64}" type="pres">
      <dgm:prSet presAssocID="{CF00431A-AB4A-4587-84AF-7CF570D5C733}" presName="parentText" presStyleLbl="node1" presStyleIdx="7" presStyleCnt="8" custScaleX="142783">
        <dgm:presLayoutVars>
          <dgm:chMax val="1"/>
          <dgm:bulletEnabled val="1"/>
        </dgm:presLayoutVars>
      </dgm:prSet>
      <dgm:spPr/>
      <dgm:t>
        <a:bodyPr/>
        <a:lstStyle/>
        <a:p>
          <a:endParaRPr lang="es-ES"/>
        </a:p>
      </dgm:t>
    </dgm:pt>
  </dgm:ptLst>
  <dgm:cxnLst>
    <dgm:cxn modelId="{FB344DB6-94DF-4BD2-90FB-AE5DE94F906D}" type="presOf" srcId="{AF6E3D6C-F5DD-4FD0-B811-A224B8668CE5}" destId="{03E5711D-ED0F-4316-B2CD-9E2CDA05AD51}" srcOrd="0" destOrd="0" presId="urn:microsoft.com/office/officeart/2005/8/layout/vList5"/>
    <dgm:cxn modelId="{B2819CC9-EB5E-44C4-A10C-BFF8A4DC4201}" type="presOf" srcId="{6C374113-FBAE-4DA7-8B5D-224AFBB70EE0}" destId="{CB4D87C2-05AD-482F-8FD3-570B0433F1CE}" srcOrd="0" destOrd="0" presId="urn:microsoft.com/office/officeart/2005/8/layout/vList5"/>
    <dgm:cxn modelId="{559E4D1E-6A7E-4B5A-8763-BFC64EE25245}" type="presOf" srcId="{50323DEE-BD0C-4F93-9628-EC80AD285524}" destId="{87212CC4-30ED-422C-903F-F485C5408C06}" srcOrd="0" destOrd="0" presId="urn:microsoft.com/office/officeart/2005/8/layout/vList5"/>
    <dgm:cxn modelId="{C48EB64C-F56C-4E12-8A68-C90F0CDBB233}" srcId="{AF6E3D6C-F5DD-4FD0-B811-A224B8668CE5}" destId="{C938CDCC-C7E2-41F9-95D8-267DE519FA55}" srcOrd="5" destOrd="0" parTransId="{E8EFBA1C-BD1A-4FF3-A4A5-73394BD67EF5}" sibTransId="{7D72DDF2-9BB5-4A5F-A394-5CB66AB79EB6}"/>
    <dgm:cxn modelId="{32AE553C-6C7D-4320-9356-396F54382706}" srcId="{AF6E3D6C-F5DD-4FD0-B811-A224B8668CE5}" destId="{0B304554-AA5F-4994-8385-DFA374F2FA91}" srcOrd="4" destOrd="0" parTransId="{8C88DFA4-2E1F-4512-8AAF-44E00F716125}" sibTransId="{D834CD34-9822-4121-A8D4-4BEC0628887C}"/>
    <dgm:cxn modelId="{645031F8-4686-4ED3-8B5F-C6EBF4C35CA0}" srcId="{AF6E3D6C-F5DD-4FD0-B811-A224B8668CE5}" destId="{BA47613E-5560-4433-910C-E2DE9F7FB7AC}" srcOrd="6" destOrd="0" parTransId="{64E254DE-E397-4F0D-8FA9-24D08C91CD05}" sibTransId="{966FA09D-E7A9-4617-A61C-A278D0BB7737}"/>
    <dgm:cxn modelId="{1AF4F811-B1B8-4927-9AEC-DAA6CB005160}" type="presOf" srcId="{0B304554-AA5F-4994-8385-DFA374F2FA91}" destId="{1ECF870E-92A9-4131-8347-60CC974DA2E2}" srcOrd="0" destOrd="0" presId="urn:microsoft.com/office/officeart/2005/8/layout/vList5"/>
    <dgm:cxn modelId="{2B2C4066-D586-4102-AE58-EA52036EFE04}" srcId="{AF6E3D6C-F5DD-4FD0-B811-A224B8668CE5}" destId="{6C374113-FBAE-4DA7-8B5D-224AFBB70EE0}" srcOrd="2" destOrd="0" parTransId="{93A558BD-C980-4DBE-8D9D-96A8F0C028F7}" sibTransId="{E9FB7E7D-F829-4934-9F99-67853130C31C}"/>
    <dgm:cxn modelId="{66F34F12-3CB1-4751-84C9-B54ED3788E17}" srcId="{AF6E3D6C-F5DD-4FD0-B811-A224B8668CE5}" destId="{5E9216D4-1ACB-4A93-B0FC-2536CFC04E28}" srcOrd="1" destOrd="0" parTransId="{09A3C97F-1979-4A60-976E-AFC68195388C}" sibTransId="{C3417187-4CAD-469F-AF78-3F43BB173D1D}"/>
    <dgm:cxn modelId="{238FC5EA-FF41-43A5-9378-5205F2515C94}" type="presOf" srcId="{C938CDCC-C7E2-41F9-95D8-267DE519FA55}" destId="{99E4AE3D-1B1D-496A-9D5C-303537290962}" srcOrd="0" destOrd="0" presId="urn:microsoft.com/office/officeart/2005/8/layout/vList5"/>
    <dgm:cxn modelId="{C9FEC600-FE28-4F34-9CEB-D963BBEAF947}" type="presOf" srcId="{5E9216D4-1ACB-4A93-B0FC-2536CFC04E28}" destId="{708311CB-C329-4B51-A10F-718D616245F0}" srcOrd="0" destOrd="0" presId="urn:microsoft.com/office/officeart/2005/8/layout/vList5"/>
    <dgm:cxn modelId="{1936A68D-887E-40D3-BB2E-BD6330D5C349}" type="presOf" srcId="{D66ABE27-E29C-42F6-AAD6-860388A4942A}" destId="{6AF31850-1CC2-4ECF-B208-19F4EEEE3880}" srcOrd="0" destOrd="0" presId="urn:microsoft.com/office/officeart/2005/8/layout/vList5"/>
    <dgm:cxn modelId="{E5ABFF73-F86E-4C81-8BE3-648D229969CC}" srcId="{AF6E3D6C-F5DD-4FD0-B811-A224B8668CE5}" destId="{D66ABE27-E29C-42F6-AAD6-860388A4942A}" srcOrd="3" destOrd="0" parTransId="{DC5EDFA5-3A39-4BE9-9B04-7D18EFD7AD73}" sibTransId="{5BE21406-0F1E-442C-8E02-C4CAAE1CA447}"/>
    <dgm:cxn modelId="{F3DC8EB4-73F5-40EA-AD65-15D169D66301}" srcId="{AF6E3D6C-F5DD-4FD0-B811-A224B8668CE5}" destId="{50323DEE-BD0C-4F93-9628-EC80AD285524}" srcOrd="0" destOrd="0" parTransId="{EE92EC13-6B66-4071-8AF9-1C62F1575010}" sibTransId="{E8B26404-7ECB-4EF0-B8F3-6C5756C8E299}"/>
    <dgm:cxn modelId="{801F9B56-24DD-444E-8982-8EA744232F5B}" type="presOf" srcId="{CF00431A-AB4A-4587-84AF-7CF570D5C733}" destId="{8BE31F26-FD0A-4D4A-941D-FC63658C0D64}" srcOrd="0" destOrd="0" presId="urn:microsoft.com/office/officeart/2005/8/layout/vList5"/>
    <dgm:cxn modelId="{039271E8-EC0D-41AA-9101-CC5C779384FC}" srcId="{AF6E3D6C-F5DD-4FD0-B811-A224B8668CE5}" destId="{CF00431A-AB4A-4587-84AF-7CF570D5C733}" srcOrd="7" destOrd="0" parTransId="{B0641D84-744E-4C20-B679-4B74752553EE}" sibTransId="{89C512AE-8695-45EC-857B-D14DED83D919}"/>
    <dgm:cxn modelId="{0BDBA9B1-6DA6-4CF4-8EE0-C8721B49A237}" type="presOf" srcId="{BA47613E-5560-4433-910C-E2DE9F7FB7AC}" destId="{1A16DE49-AF28-4FC3-AA5C-0C7F965EF686}" srcOrd="0" destOrd="0" presId="urn:microsoft.com/office/officeart/2005/8/layout/vList5"/>
    <dgm:cxn modelId="{E068AE69-1C78-4F5E-8EEF-F9FCCD202494}" type="presParOf" srcId="{03E5711D-ED0F-4316-B2CD-9E2CDA05AD51}" destId="{850D33FC-E4AD-485E-97C7-9243B87CC092}" srcOrd="0" destOrd="0" presId="urn:microsoft.com/office/officeart/2005/8/layout/vList5"/>
    <dgm:cxn modelId="{D4193DDA-9384-4D97-A080-59013184539A}" type="presParOf" srcId="{850D33FC-E4AD-485E-97C7-9243B87CC092}" destId="{87212CC4-30ED-422C-903F-F485C5408C06}" srcOrd="0" destOrd="0" presId="urn:microsoft.com/office/officeart/2005/8/layout/vList5"/>
    <dgm:cxn modelId="{A247D23E-584C-46FC-B145-4D1479A511A5}" type="presParOf" srcId="{03E5711D-ED0F-4316-B2CD-9E2CDA05AD51}" destId="{5F26258A-D6D3-4A21-BD3B-B29DCB5402D5}" srcOrd="1" destOrd="0" presId="urn:microsoft.com/office/officeart/2005/8/layout/vList5"/>
    <dgm:cxn modelId="{CDD068D3-BC86-4066-874C-AEF327DD63F4}" type="presParOf" srcId="{03E5711D-ED0F-4316-B2CD-9E2CDA05AD51}" destId="{48366932-6599-458F-AE43-14F4F2EBED50}" srcOrd="2" destOrd="0" presId="urn:microsoft.com/office/officeart/2005/8/layout/vList5"/>
    <dgm:cxn modelId="{6EF725EC-80A3-4FBC-BEF5-A42C29CC4783}" type="presParOf" srcId="{48366932-6599-458F-AE43-14F4F2EBED50}" destId="{708311CB-C329-4B51-A10F-718D616245F0}" srcOrd="0" destOrd="0" presId="urn:microsoft.com/office/officeart/2005/8/layout/vList5"/>
    <dgm:cxn modelId="{CD791BEE-A939-411B-812C-184EB2B80440}" type="presParOf" srcId="{03E5711D-ED0F-4316-B2CD-9E2CDA05AD51}" destId="{ADC5A7B5-ED2A-4374-BC89-A7C69DC646EA}" srcOrd="3" destOrd="0" presId="urn:microsoft.com/office/officeart/2005/8/layout/vList5"/>
    <dgm:cxn modelId="{76BBE76E-A1D8-4ACD-8008-23114E432A31}" type="presParOf" srcId="{03E5711D-ED0F-4316-B2CD-9E2CDA05AD51}" destId="{7B90FC79-3264-4A23-85A0-93D0C1DD5A06}" srcOrd="4" destOrd="0" presId="urn:microsoft.com/office/officeart/2005/8/layout/vList5"/>
    <dgm:cxn modelId="{C3EBD538-DE27-4C76-9D26-C374FDAAD77E}" type="presParOf" srcId="{7B90FC79-3264-4A23-85A0-93D0C1DD5A06}" destId="{CB4D87C2-05AD-482F-8FD3-570B0433F1CE}" srcOrd="0" destOrd="0" presId="urn:microsoft.com/office/officeart/2005/8/layout/vList5"/>
    <dgm:cxn modelId="{E7E3A5F8-38A3-4A2A-A589-6804BE312BA2}" type="presParOf" srcId="{03E5711D-ED0F-4316-B2CD-9E2CDA05AD51}" destId="{A440A6C4-D375-4896-92D1-86B30290E381}" srcOrd="5" destOrd="0" presId="urn:microsoft.com/office/officeart/2005/8/layout/vList5"/>
    <dgm:cxn modelId="{69B7CEAA-166F-448B-B0B8-93B860D1061F}" type="presParOf" srcId="{03E5711D-ED0F-4316-B2CD-9E2CDA05AD51}" destId="{C401403D-E08B-4EF1-95BC-B4820CB2EA11}" srcOrd="6" destOrd="0" presId="urn:microsoft.com/office/officeart/2005/8/layout/vList5"/>
    <dgm:cxn modelId="{63E31D66-9136-4D4A-AE66-71787398FEF7}" type="presParOf" srcId="{C401403D-E08B-4EF1-95BC-B4820CB2EA11}" destId="{6AF31850-1CC2-4ECF-B208-19F4EEEE3880}" srcOrd="0" destOrd="0" presId="urn:microsoft.com/office/officeart/2005/8/layout/vList5"/>
    <dgm:cxn modelId="{9455CD35-531E-4FB1-8211-010187BD8F9B}" type="presParOf" srcId="{03E5711D-ED0F-4316-B2CD-9E2CDA05AD51}" destId="{CEA91C35-7A56-4113-B9E7-D8AE06B56944}" srcOrd="7" destOrd="0" presId="urn:microsoft.com/office/officeart/2005/8/layout/vList5"/>
    <dgm:cxn modelId="{749A1606-C977-40DB-A4F9-062C6370914B}" type="presParOf" srcId="{03E5711D-ED0F-4316-B2CD-9E2CDA05AD51}" destId="{B8CAB0D7-BFA4-4FC5-B822-82CAAD7045D9}" srcOrd="8" destOrd="0" presId="urn:microsoft.com/office/officeart/2005/8/layout/vList5"/>
    <dgm:cxn modelId="{BEEDCAB9-7386-479D-A5EA-7661A5A907E6}" type="presParOf" srcId="{B8CAB0D7-BFA4-4FC5-B822-82CAAD7045D9}" destId="{1ECF870E-92A9-4131-8347-60CC974DA2E2}" srcOrd="0" destOrd="0" presId="urn:microsoft.com/office/officeart/2005/8/layout/vList5"/>
    <dgm:cxn modelId="{D6E14A95-BD67-4FEC-ACF4-09E27824A95D}" type="presParOf" srcId="{03E5711D-ED0F-4316-B2CD-9E2CDA05AD51}" destId="{892EC6A0-E8EE-42B8-9A3D-D17DF2266DD1}" srcOrd="9" destOrd="0" presId="urn:microsoft.com/office/officeart/2005/8/layout/vList5"/>
    <dgm:cxn modelId="{2850A86B-80D2-489E-9866-B172C9C6735D}" type="presParOf" srcId="{03E5711D-ED0F-4316-B2CD-9E2CDA05AD51}" destId="{38EDC8F3-094C-459E-9C8A-4DAA1E2B414B}" srcOrd="10" destOrd="0" presId="urn:microsoft.com/office/officeart/2005/8/layout/vList5"/>
    <dgm:cxn modelId="{9F6D7492-9F5B-477B-ABBA-1DEE16D91D65}" type="presParOf" srcId="{38EDC8F3-094C-459E-9C8A-4DAA1E2B414B}" destId="{99E4AE3D-1B1D-496A-9D5C-303537290962}" srcOrd="0" destOrd="0" presId="urn:microsoft.com/office/officeart/2005/8/layout/vList5"/>
    <dgm:cxn modelId="{D88BC729-6F40-4546-910C-EECAFDC06FDE}" type="presParOf" srcId="{03E5711D-ED0F-4316-B2CD-9E2CDA05AD51}" destId="{AD30FF64-E047-4523-AE0C-FDD5E3CA0D8E}" srcOrd="11" destOrd="0" presId="urn:microsoft.com/office/officeart/2005/8/layout/vList5"/>
    <dgm:cxn modelId="{CDCECF2B-95E4-4A88-8C17-3A63070E2033}" type="presParOf" srcId="{03E5711D-ED0F-4316-B2CD-9E2CDA05AD51}" destId="{3A243A18-99B7-4304-AB0D-03C3A550D001}" srcOrd="12" destOrd="0" presId="urn:microsoft.com/office/officeart/2005/8/layout/vList5"/>
    <dgm:cxn modelId="{A5B6A263-FF3F-49C1-8035-8B15DFF87A72}" type="presParOf" srcId="{3A243A18-99B7-4304-AB0D-03C3A550D001}" destId="{1A16DE49-AF28-4FC3-AA5C-0C7F965EF686}" srcOrd="0" destOrd="0" presId="urn:microsoft.com/office/officeart/2005/8/layout/vList5"/>
    <dgm:cxn modelId="{09ABCA2F-26AC-451B-824F-05218276B90E}" type="presParOf" srcId="{03E5711D-ED0F-4316-B2CD-9E2CDA05AD51}" destId="{69CCD67D-C564-4BF4-839F-232F54E95082}" srcOrd="13" destOrd="0" presId="urn:microsoft.com/office/officeart/2005/8/layout/vList5"/>
    <dgm:cxn modelId="{39B98665-1855-4C22-9646-A601383E7CF4}" type="presParOf" srcId="{03E5711D-ED0F-4316-B2CD-9E2CDA05AD51}" destId="{12292929-57CC-4C2F-9839-BEECA3650800}" srcOrd="14" destOrd="0" presId="urn:microsoft.com/office/officeart/2005/8/layout/vList5"/>
    <dgm:cxn modelId="{70A02E21-DF43-4122-9493-6278D85D3963}" type="presParOf" srcId="{12292929-57CC-4C2F-9839-BEECA3650800}" destId="{8BE31F26-FD0A-4D4A-941D-FC63658C0D64}"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FFFEFC-70C7-4EB5-9666-24105483F57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BD44401F-A03F-4E3A-ACBB-BCB1C9ED71DF}">
      <dgm:prSet/>
      <dgm:spPr/>
      <dgm:t>
        <a:bodyPr/>
        <a:lstStyle/>
        <a:p>
          <a:pPr rtl="0"/>
          <a:r>
            <a:rPr lang="es-ES" dirty="0" smtClean="0"/>
            <a:t>El mecanismo de acción es similar a la fosa séptica,  sin embargo, se compone de un solo depósito que está compartimentado en diferentes zonas:</a:t>
          </a:r>
          <a:endParaRPr lang="es-ES" dirty="0"/>
        </a:p>
      </dgm:t>
    </dgm:pt>
    <dgm:pt modelId="{DB26A7E9-55EF-4F7F-B1BC-3FF7BAFAE518}" type="parTrans" cxnId="{E8109C3A-5A08-4F67-99A5-26C5654ACABF}">
      <dgm:prSet/>
      <dgm:spPr/>
      <dgm:t>
        <a:bodyPr/>
        <a:lstStyle/>
        <a:p>
          <a:endParaRPr lang="es-ES"/>
        </a:p>
      </dgm:t>
    </dgm:pt>
    <dgm:pt modelId="{67A43B3F-968E-4DC5-BE75-A36C6550084C}" type="sibTrans" cxnId="{E8109C3A-5A08-4F67-99A5-26C5654ACABF}">
      <dgm:prSet/>
      <dgm:spPr/>
      <dgm:t>
        <a:bodyPr/>
        <a:lstStyle/>
        <a:p>
          <a:endParaRPr lang="es-ES"/>
        </a:p>
      </dgm:t>
    </dgm:pt>
    <dgm:pt modelId="{7B379ADB-6ACD-4DCD-93EB-0D2E862EC924}">
      <dgm:prSet/>
      <dgm:spPr/>
      <dgm:t>
        <a:bodyPr/>
        <a:lstStyle/>
        <a:p>
          <a:pPr rtl="0"/>
          <a:r>
            <a:rPr lang="es-ES" dirty="0" smtClean="0"/>
            <a:t>Parte superior: Se produce la sedimentación de sólidos.</a:t>
          </a:r>
          <a:endParaRPr lang="es-ES" dirty="0"/>
        </a:p>
      </dgm:t>
    </dgm:pt>
    <dgm:pt modelId="{AF59D7B4-2F7B-4E8E-9FE5-432A4257DBFF}" type="parTrans" cxnId="{5A3AA7B2-A0AA-458D-8495-135FBAB42FAA}">
      <dgm:prSet/>
      <dgm:spPr/>
      <dgm:t>
        <a:bodyPr/>
        <a:lstStyle/>
        <a:p>
          <a:endParaRPr lang="es-ES"/>
        </a:p>
      </dgm:t>
    </dgm:pt>
    <dgm:pt modelId="{C132EE04-20C6-450A-96C4-3489FD2F7BCB}" type="sibTrans" cxnId="{5A3AA7B2-A0AA-458D-8495-135FBAB42FAA}">
      <dgm:prSet/>
      <dgm:spPr/>
      <dgm:t>
        <a:bodyPr/>
        <a:lstStyle/>
        <a:p>
          <a:endParaRPr lang="es-ES"/>
        </a:p>
      </dgm:t>
    </dgm:pt>
    <dgm:pt modelId="{6D3E1DA0-4658-4294-A5E1-883815A8A3E2}">
      <dgm:prSet/>
      <dgm:spPr/>
      <dgm:t>
        <a:bodyPr/>
        <a:lstStyle/>
        <a:p>
          <a:pPr rtl="0"/>
          <a:r>
            <a:rPr lang="es-ES" dirty="0" smtClean="0"/>
            <a:t>Parte intermedia( Zona de digestión): Llegan los fangos de la parte superior  esta separada de la anterior de forma que los gases no puedan entrar en la zona de sedimentación e interferir en el proceso anterior.</a:t>
          </a:r>
          <a:endParaRPr lang="es-ES" dirty="0"/>
        </a:p>
      </dgm:t>
    </dgm:pt>
    <dgm:pt modelId="{033BCFFD-53A0-40A4-AC3A-EE87285BA554}" type="parTrans" cxnId="{499EA390-C494-41BC-AE0D-0BD15A8C4AF8}">
      <dgm:prSet/>
      <dgm:spPr/>
      <dgm:t>
        <a:bodyPr/>
        <a:lstStyle/>
        <a:p>
          <a:endParaRPr lang="es-ES"/>
        </a:p>
      </dgm:t>
    </dgm:pt>
    <dgm:pt modelId="{7008CECA-CE5E-49C1-AE1C-F1B9A6C59819}" type="sibTrans" cxnId="{499EA390-C494-41BC-AE0D-0BD15A8C4AF8}">
      <dgm:prSet/>
      <dgm:spPr/>
      <dgm:t>
        <a:bodyPr/>
        <a:lstStyle/>
        <a:p>
          <a:endParaRPr lang="es-ES"/>
        </a:p>
      </dgm:t>
    </dgm:pt>
    <dgm:pt modelId="{8144F125-836B-4B1B-83BD-3FE9E9D034E7}">
      <dgm:prSet/>
      <dgm:spPr/>
      <dgm:t>
        <a:bodyPr/>
        <a:lstStyle/>
        <a:p>
          <a:pPr rtl="0"/>
          <a:r>
            <a:rPr lang="es-ES" dirty="0" smtClean="0"/>
            <a:t>Parte inferior: Donde se almacenan los fangos.</a:t>
          </a:r>
          <a:endParaRPr lang="es-ES" dirty="0"/>
        </a:p>
      </dgm:t>
    </dgm:pt>
    <dgm:pt modelId="{4962E728-D07F-4789-90B2-163CEC032CEC}" type="parTrans" cxnId="{D46E3795-B80D-4CB7-9EDF-1F129EF41EDC}">
      <dgm:prSet/>
      <dgm:spPr/>
      <dgm:t>
        <a:bodyPr/>
        <a:lstStyle/>
        <a:p>
          <a:endParaRPr lang="es-ES"/>
        </a:p>
      </dgm:t>
    </dgm:pt>
    <dgm:pt modelId="{B176BD69-30B8-40EF-BBA3-EBA88065FF84}" type="sibTrans" cxnId="{D46E3795-B80D-4CB7-9EDF-1F129EF41EDC}">
      <dgm:prSet/>
      <dgm:spPr/>
      <dgm:t>
        <a:bodyPr/>
        <a:lstStyle/>
        <a:p>
          <a:endParaRPr lang="es-ES"/>
        </a:p>
      </dgm:t>
    </dgm:pt>
    <dgm:pt modelId="{C3D1C248-E3D8-4ED6-B961-D40F73570F25}">
      <dgm:prSet/>
      <dgm:spPr/>
      <dgm:t>
        <a:bodyPr/>
        <a:lstStyle/>
        <a:p>
          <a:pPr rtl="0"/>
          <a:endParaRPr lang="es-ES" dirty="0"/>
        </a:p>
      </dgm:t>
    </dgm:pt>
    <dgm:pt modelId="{BCA5F72E-90A0-449C-9A97-37706AD548FA}" type="parTrans" cxnId="{2EF3E932-B22E-4C70-9C86-DB0F8F52C6CF}">
      <dgm:prSet/>
      <dgm:spPr/>
      <dgm:t>
        <a:bodyPr/>
        <a:lstStyle/>
        <a:p>
          <a:endParaRPr lang="es-ES"/>
        </a:p>
      </dgm:t>
    </dgm:pt>
    <dgm:pt modelId="{935B9303-3E2D-4CB1-8414-86E35BEDFEE1}" type="sibTrans" cxnId="{2EF3E932-B22E-4C70-9C86-DB0F8F52C6CF}">
      <dgm:prSet/>
      <dgm:spPr/>
      <dgm:t>
        <a:bodyPr/>
        <a:lstStyle/>
        <a:p>
          <a:endParaRPr lang="es-ES"/>
        </a:p>
      </dgm:t>
    </dgm:pt>
    <dgm:pt modelId="{7DEFF19B-7AC2-459E-9861-ECC7F9201C1C}">
      <dgm:prSet/>
      <dgm:spPr/>
      <dgm:t>
        <a:bodyPr/>
        <a:lstStyle/>
        <a:p>
          <a:pPr rtl="0"/>
          <a:endParaRPr lang="es-ES" dirty="0"/>
        </a:p>
      </dgm:t>
    </dgm:pt>
    <dgm:pt modelId="{A56857EA-AB79-42C1-9A2D-9A32526FA6F8}" type="parTrans" cxnId="{EF3135CE-7215-42D2-B1AE-445AC7C69E20}">
      <dgm:prSet/>
      <dgm:spPr/>
      <dgm:t>
        <a:bodyPr/>
        <a:lstStyle/>
        <a:p>
          <a:endParaRPr lang="es-ES"/>
        </a:p>
      </dgm:t>
    </dgm:pt>
    <dgm:pt modelId="{C1B5D33A-6C46-45F4-BB44-02340DFFD55C}" type="sibTrans" cxnId="{EF3135CE-7215-42D2-B1AE-445AC7C69E20}">
      <dgm:prSet/>
      <dgm:spPr/>
      <dgm:t>
        <a:bodyPr/>
        <a:lstStyle/>
        <a:p>
          <a:endParaRPr lang="es-ES"/>
        </a:p>
      </dgm:t>
    </dgm:pt>
    <dgm:pt modelId="{FD47AE71-E18D-461F-9169-F4B774AA083C}" type="pres">
      <dgm:prSet presAssocID="{8FFFFEFC-70C7-4EB5-9666-24105483F576}" presName="Name0" presStyleCnt="0">
        <dgm:presLayoutVars>
          <dgm:dir/>
          <dgm:animLvl val="lvl"/>
          <dgm:resizeHandles val="exact"/>
        </dgm:presLayoutVars>
      </dgm:prSet>
      <dgm:spPr/>
      <dgm:t>
        <a:bodyPr/>
        <a:lstStyle/>
        <a:p>
          <a:endParaRPr lang="es-ES_tradnl"/>
        </a:p>
      </dgm:t>
    </dgm:pt>
    <dgm:pt modelId="{315680AD-3366-4822-9279-AFFAC573D6EE}" type="pres">
      <dgm:prSet presAssocID="{BD44401F-A03F-4E3A-ACBB-BCB1C9ED71DF}" presName="linNode" presStyleCnt="0"/>
      <dgm:spPr/>
    </dgm:pt>
    <dgm:pt modelId="{AFE9B174-B17E-470D-91DF-17EE05B74E20}" type="pres">
      <dgm:prSet presAssocID="{BD44401F-A03F-4E3A-ACBB-BCB1C9ED71DF}" presName="parentText" presStyleLbl="node1" presStyleIdx="0" presStyleCnt="1">
        <dgm:presLayoutVars>
          <dgm:chMax val="1"/>
          <dgm:bulletEnabled val="1"/>
        </dgm:presLayoutVars>
      </dgm:prSet>
      <dgm:spPr/>
      <dgm:t>
        <a:bodyPr/>
        <a:lstStyle/>
        <a:p>
          <a:endParaRPr lang="es-ES_tradnl"/>
        </a:p>
      </dgm:t>
    </dgm:pt>
    <dgm:pt modelId="{2A6CDAAA-3CA3-4759-B8CE-28ED97FB3262}" type="pres">
      <dgm:prSet presAssocID="{BD44401F-A03F-4E3A-ACBB-BCB1C9ED71DF}" presName="descendantText" presStyleLbl="alignAccFollowNode1" presStyleIdx="0" presStyleCnt="1" custScaleY="111364">
        <dgm:presLayoutVars>
          <dgm:bulletEnabled val="1"/>
        </dgm:presLayoutVars>
      </dgm:prSet>
      <dgm:spPr/>
      <dgm:t>
        <a:bodyPr/>
        <a:lstStyle/>
        <a:p>
          <a:endParaRPr lang="es-ES_tradnl"/>
        </a:p>
      </dgm:t>
    </dgm:pt>
  </dgm:ptLst>
  <dgm:cxnLst>
    <dgm:cxn modelId="{499EA390-C494-41BC-AE0D-0BD15A8C4AF8}" srcId="{BD44401F-A03F-4E3A-ACBB-BCB1C9ED71DF}" destId="{6D3E1DA0-4658-4294-A5E1-883815A8A3E2}" srcOrd="2" destOrd="0" parTransId="{033BCFFD-53A0-40A4-AC3A-EE87285BA554}" sibTransId="{7008CECA-CE5E-49C1-AE1C-F1B9A6C59819}"/>
    <dgm:cxn modelId="{6D543C80-7666-4A4D-B3BE-1C383907B060}" type="presOf" srcId="{C3D1C248-E3D8-4ED6-B961-D40F73570F25}" destId="{2A6CDAAA-3CA3-4759-B8CE-28ED97FB3262}" srcOrd="0" destOrd="1" presId="urn:microsoft.com/office/officeart/2005/8/layout/vList5"/>
    <dgm:cxn modelId="{F36E79D8-BAA4-4C66-86F8-9CC05F7C5B26}" type="presOf" srcId="{BD44401F-A03F-4E3A-ACBB-BCB1C9ED71DF}" destId="{AFE9B174-B17E-470D-91DF-17EE05B74E20}" srcOrd="0" destOrd="0" presId="urn:microsoft.com/office/officeart/2005/8/layout/vList5"/>
    <dgm:cxn modelId="{8BFD0343-7103-4B64-894E-52DA6B519FF9}" type="presOf" srcId="{8FFFFEFC-70C7-4EB5-9666-24105483F576}" destId="{FD47AE71-E18D-461F-9169-F4B774AA083C}" srcOrd="0" destOrd="0" presId="urn:microsoft.com/office/officeart/2005/8/layout/vList5"/>
    <dgm:cxn modelId="{E8109C3A-5A08-4F67-99A5-26C5654ACABF}" srcId="{8FFFFEFC-70C7-4EB5-9666-24105483F576}" destId="{BD44401F-A03F-4E3A-ACBB-BCB1C9ED71DF}" srcOrd="0" destOrd="0" parTransId="{DB26A7E9-55EF-4F7F-B1BC-3FF7BAFAE518}" sibTransId="{67A43B3F-968E-4DC5-BE75-A36C6550084C}"/>
    <dgm:cxn modelId="{D46E3795-B80D-4CB7-9EDF-1F129EF41EDC}" srcId="{BD44401F-A03F-4E3A-ACBB-BCB1C9ED71DF}" destId="{8144F125-836B-4B1B-83BD-3FE9E9D034E7}" srcOrd="4" destOrd="0" parTransId="{4962E728-D07F-4789-90B2-163CEC032CEC}" sibTransId="{B176BD69-30B8-40EF-BBA3-EBA88065FF84}"/>
    <dgm:cxn modelId="{38F0691C-E85E-4748-AB4A-EA516798D45B}" type="presOf" srcId="{8144F125-836B-4B1B-83BD-3FE9E9D034E7}" destId="{2A6CDAAA-3CA3-4759-B8CE-28ED97FB3262}" srcOrd="0" destOrd="4" presId="urn:microsoft.com/office/officeart/2005/8/layout/vList5"/>
    <dgm:cxn modelId="{8FE10E9E-AE06-4684-95A2-95AE04F21FA2}" type="presOf" srcId="{6D3E1DA0-4658-4294-A5E1-883815A8A3E2}" destId="{2A6CDAAA-3CA3-4759-B8CE-28ED97FB3262}" srcOrd="0" destOrd="2" presId="urn:microsoft.com/office/officeart/2005/8/layout/vList5"/>
    <dgm:cxn modelId="{EF3135CE-7215-42D2-B1AE-445AC7C69E20}" srcId="{BD44401F-A03F-4E3A-ACBB-BCB1C9ED71DF}" destId="{7DEFF19B-7AC2-459E-9861-ECC7F9201C1C}" srcOrd="3" destOrd="0" parTransId="{A56857EA-AB79-42C1-9A2D-9A32526FA6F8}" sibTransId="{C1B5D33A-6C46-45F4-BB44-02340DFFD55C}"/>
    <dgm:cxn modelId="{D386F5C4-989D-4AE5-B519-AFEDA47A3FCA}" type="presOf" srcId="{7DEFF19B-7AC2-459E-9861-ECC7F9201C1C}" destId="{2A6CDAAA-3CA3-4759-B8CE-28ED97FB3262}" srcOrd="0" destOrd="3" presId="urn:microsoft.com/office/officeart/2005/8/layout/vList5"/>
    <dgm:cxn modelId="{2EF3E932-B22E-4C70-9C86-DB0F8F52C6CF}" srcId="{BD44401F-A03F-4E3A-ACBB-BCB1C9ED71DF}" destId="{C3D1C248-E3D8-4ED6-B961-D40F73570F25}" srcOrd="1" destOrd="0" parTransId="{BCA5F72E-90A0-449C-9A97-37706AD548FA}" sibTransId="{935B9303-3E2D-4CB1-8414-86E35BEDFEE1}"/>
    <dgm:cxn modelId="{5A3AA7B2-A0AA-458D-8495-135FBAB42FAA}" srcId="{BD44401F-A03F-4E3A-ACBB-BCB1C9ED71DF}" destId="{7B379ADB-6ACD-4DCD-93EB-0D2E862EC924}" srcOrd="0" destOrd="0" parTransId="{AF59D7B4-2F7B-4E8E-9FE5-432A4257DBFF}" sibTransId="{C132EE04-20C6-450A-96C4-3489FD2F7BCB}"/>
    <dgm:cxn modelId="{FB459051-A392-4449-B6BE-79756DC03646}" type="presOf" srcId="{7B379ADB-6ACD-4DCD-93EB-0D2E862EC924}" destId="{2A6CDAAA-3CA3-4759-B8CE-28ED97FB3262}" srcOrd="0" destOrd="0" presId="urn:microsoft.com/office/officeart/2005/8/layout/vList5"/>
    <dgm:cxn modelId="{62C12237-D305-45F7-ADBF-972E04F99075}" type="presParOf" srcId="{FD47AE71-E18D-461F-9169-F4B774AA083C}" destId="{315680AD-3366-4822-9279-AFFAC573D6EE}" srcOrd="0" destOrd="0" presId="urn:microsoft.com/office/officeart/2005/8/layout/vList5"/>
    <dgm:cxn modelId="{DC52443A-2F70-402E-8B3F-D4533D3B2C39}" type="presParOf" srcId="{315680AD-3366-4822-9279-AFFAC573D6EE}" destId="{AFE9B174-B17E-470D-91DF-17EE05B74E20}" srcOrd="0" destOrd="0" presId="urn:microsoft.com/office/officeart/2005/8/layout/vList5"/>
    <dgm:cxn modelId="{1BD346F8-6846-410C-AD8F-D654E7981C10}" type="presParOf" srcId="{315680AD-3366-4822-9279-AFFAC573D6EE}" destId="{2A6CDAAA-3CA3-4759-B8CE-28ED97FB326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A74DF5-BFC3-4188-B001-DB1A82CCDD4B}"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es-ES"/>
        </a:p>
      </dgm:t>
    </dgm:pt>
    <dgm:pt modelId="{C3D257B8-2173-4A08-A4C8-B3038DD6BA4E}">
      <dgm:prSet phldrT="[Texto]" custT="1"/>
      <dgm:spPr/>
      <dgm:t>
        <a:bodyPr/>
        <a:lstStyle/>
        <a:p>
          <a:r>
            <a:rPr lang="es-ES" sz="2800" dirty="0" smtClean="0">
              <a:effectLst>
                <a:outerShdw blurRad="38100" dist="38100" dir="2700000" algn="tl">
                  <a:srgbClr val="000000">
                    <a:alpha val="43137"/>
                  </a:srgbClr>
                </a:outerShdw>
              </a:effectLst>
            </a:rPr>
            <a:t>Según su origen</a:t>
          </a:r>
          <a:endParaRPr lang="es-ES" sz="2800" dirty="0">
            <a:effectLst>
              <a:outerShdw blurRad="38100" dist="38100" dir="2700000" algn="tl">
                <a:srgbClr val="000000">
                  <a:alpha val="43137"/>
                </a:srgbClr>
              </a:outerShdw>
            </a:effectLst>
          </a:endParaRPr>
        </a:p>
      </dgm:t>
    </dgm:pt>
    <dgm:pt modelId="{A0DC7CF4-4A59-434D-96DE-D5C42CC266F6}" type="parTrans" cxnId="{7692B7C5-D231-4BD3-811B-6A254A6E2EA7}">
      <dgm:prSet/>
      <dgm:spPr/>
      <dgm:t>
        <a:bodyPr/>
        <a:lstStyle/>
        <a:p>
          <a:endParaRPr lang="es-ES"/>
        </a:p>
      </dgm:t>
    </dgm:pt>
    <dgm:pt modelId="{2520CE32-08BC-4197-B34A-B4C61BFFFB28}" type="sibTrans" cxnId="{7692B7C5-D231-4BD3-811B-6A254A6E2EA7}">
      <dgm:prSet/>
      <dgm:spPr/>
      <dgm:t>
        <a:bodyPr/>
        <a:lstStyle/>
        <a:p>
          <a:endParaRPr lang="es-ES"/>
        </a:p>
      </dgm:t>
    </dgm:pt>
    <dgm:pt modelId="{C81A355D-F4F1-44B0-99FD-D2263181CF5D}">
      <dgm:prSet phldrT="[Texto]" custT="1"/>
      <dgm:spPr/>
      <dgm:t>
        <a:bodyPr/>
        <a:lstStyle/>
        <a:p>
          <a:r>
            <a:rPr lang="es-ES" sz="2000" dirty="0" smtClean="0">
              <a:effectLst>
                <a:outerShdw blurRad="38100" dist="38100" dir="2700000" algn="tl">
                  <a:srgbClr val="000000">
                    <a:alpha val="43137"/>
                  </a:srgbClr>
                </a:outerShdw>
              </a:effectLst>
            </a:rPr>
            <a:t>Aguas residuales urbanas</a:t>
          </a:r>
          <a:endParaRPr lang="es-ES" sz="2000" dirty="0">
            <a:effectLst>
              <a:outerShdw blurRad="38100" dist="38100" dir="2700000" algn="tl">
                <a:srgbClr val="000000">
                  <a:alpha val="43137"/>
                </a:srgbClr>
              </a:outerShdw>
            </a:effectLst>
          </a:endParaRPr>
        </a:p>
      </dgm:t>
    </dgm:pt>
    <dgm:pt modelId="{907D5FFD-B532-4942-B9DE-70A48283A9B5}" type="parTrans" cxnId="{88DD1B36-32DB-4614-AC03-608A0F098545}">
      <dgm:prSet/>
      <dgm:spPr/>
      <dgm:t>
        <a:bodyPr/>
        <a:lstStyle/>
        <a:p>
          <a:endParaRPr lang="es-ES"/>
        </a:p>
      </dgm:t>
    </dgm:pt>
    <dgm:pt modelId="{C7D738FB-C2C6-4AAC-BF1F-4641616A121D}" type="sibTrans" cxnId="{88DD1B36-32DB-4614-AC03-608A0F098545}">
      <dgm:prSet/>
      <dgm:spPr/>
      <dgm:t>
        <a:bodyPr/>
        <a:lstStyle/>
        <a:p>
          <a:endParaRPr lang="es-ES"/>
        </a:p>
      </dgm:t>
    </dgm:pt>
    <dgm:pt modelId="{D1C2CDB3-6F05-4CC8-A58F-437C88F24563}">
      <dgm:prSet phldrT="[Texto]" custT="1"/>
      <dgm:spPr/>
      <dgm:t>
        <a:bodyPr anchor="t"/>
        <a:lstStyle/>
        <a:p>
          <a:pPr>
            <a:lnSpc>
              <a:spcPct val="100000"/>
            </a:lnSpc>
            <a:spcAft>
              <a:spcPts val="0"/>
            </a:spcAft>
          </a:pPr>
          <a:r>
            <a:rPr lang="es-ES" sz="1600" dirty="0" smtClean="0">
              <a:effectLst>
                <a:outerShdw blurRad="38100" dist="38100" dir="2700000" algn="tl">
                  <a:srgbClr val="000000">
                    <a:alpha val="43137"/>
                  </a:srgbClr>
                </a:outerShdw>
              </a:effectLst>
            </a:rPr>
            <a:t>Aguas negras o fecales</a:t>
          </a:r>
        </a:p>
        <a:p>
          <a:pPr>
            <a:lnSpc>
              <a:spcPct val="100000"/>
            </a:lnSpc>
            <a:spcAft>
              <a:spcPts val="0"/>
            </a:spcAft>
          </a:pPr>
          <a:endParaRPr lang="es-ES" sz="1600" dirty="0" smtClean="0">
            <a:effectLst>
              <a:outerShdw blurRad="38100" dist="38100" dir="2700000" algn="tl">
                <a:srgbClr val="000000">
                  <a:alpha val="43137"/>
                </a:srgbClr>
              </a:outerShdw>
            </a:effectLst>
          </a:endParaRPr>
        </a:p>
        <a:p>
          <a:pPr>
            <a:lnSpc>
              <a:spcPct val="100000"/>
            </a:lnSpc>
            <a:spcAft>
              <a:spcPts val="0"/>
            </a:spcAft>
          </a:pPr>
          <a:r>
            <a:rPr lang="es-ES" sz="1600" dirty="0" smtClean="0">
              <a:effectLst>
                <a:outerShdw blurRad="38100" dist="38100" dir="2700000" algn="tl">
                  <a:srgbClr val="000000">
                    <a:alpha val="43137"/>
                  </a:srgbClr>
                </a:outerShdw>
              </a:effectLst>
            </a:rPr>
            <a:t>Aguas de lavado domestico</a:t>
          </a:r>
        </a:p>
        <a:p>
          <a:pPr>
            <a:lnSpc>
              <a:spcPct val="100000"/>
            </a:lnSpc>
            <a:spcAft>
              <a:spcPts val="0"/>
            </a:spcAft>
          </a:pPr>
          <a:endParaRPr lang="es-ES" sz="1600" dirty="0" smtClean="0">
            <a:effectLst>
              <a:outerShdw blurRad="38100" dist="38100" dir="2700000" algn="tl">
                <a:srgbClr val="000000">
                  <a:alpha val="43137"/>
                </a:srgbClr>
              </a:outerShdw>
            </a:effectLst>
          </a:endParaRPr>
        </a:p>
        <a:p>
          <a:pPr>
            <a:lnSpc>
              <a:spcPct val="100000"/>
            </a:lnSpc>
            <a:spcAft>
              <a:spcPts val="0"/>
            </a:spcAft>
          </a:pPr>
          <a:r>
            <a:rPr lang="es-ES" sz="1600" dirty="0" smtClean="0">
              <a:effectLst>
                <a:outerShdw blurRad="38100" dist="38100" dir="2700000" algn="tl">
                  <a:srgbClr val="000000">
                    <a:alpha val="43137"/>
                  </a:srgbClr>
                </a:outerShdw>
              </a:effectLst>
            </a:rPr>
            <a:t>Aguas provenientes del sistemas de drenaje de calles</a:t>
          </a:r>
        </a:p>
        <a:p>
          <a:pPr>
            <a:lnSpc>
              <a:spcPct val="100000"/>
            </a:lnSpc>
            <a:spcAft>
              <a:spcPts val="0"/>
            </a:spcAft>
          </a:pPr>
          <a:endParaRPr lang="es-ES" sz="1600" dirty="0" smtClean="0">
            <a:effectLst>
              <a:outerShdw blurRad="38100" dist="38100" dir="2700000" algn="tl">
                <a:srgbClr val="000000">
                  <a:alpha val="43137"/>
                </a:srgbClr>
              </a:outerShdw>
            </a:effectLst>
          </a:endParaRPr>
        </a:p>
        <a:p>
          <a:pPr>
            <a:lnSpc>
              <a:spcPct val="100000"/>
            </a:lnSpc>
            <a:spcAft>
              <a:spcPts val="0"/>
            </a:spcAft>
          </a:pPr>
          <a:r>
            <a:rPr lang="es-ES" sz="1600" dirty="0" smtClean="0">
              <a:effectLst>
                <a:outerShdw blurRad="38100" dist="38100" dir="2700000" algn="tl">
                  <a:srgbClr val="000000">
                    <a:alpha val="43137"/>
                  </a:srgbClr>
                </a:outerShdw>
              </a:effectLst>
            </a:rPr>
            <a:t>Aguas de lluvia y lixiviados</a:t>
          </a:r>
        </a:p>
        <a:p>
          <a:pPr>
            <a:lnSpc>
              <a:spcPct val="90000"/>
            </a:lnSpc>
            <a:spcAft>
              <a:spcPct val="35000"/>
            </a:spcAft>
          </a:pPr>
          <a:endParaRPr lang="es-ES" sz="1600" dirty="0">
            <a:effectLst>
              <a:outerShdw blurRad="38100" dist="38100" dir="2700000" algn="tl">
                <a:srgbClr val="000000">
                  <a:alpha val="43137"/>
                </a:srgbClr>
              </a:outerShdw>
            </a:effectLst>
          </a:endParaRPr>
        </a:p>
      </dgm:t>
    </dgm:pt>
    <dgm:pt modelId="{E2B14568-CE8C-4F80-9A2B-302D09494CBF}" type="parTrans" cxnId="{B3457CC6-34E9-4B3C-A242-E25859AFB11E}">
      <dgm:prSet/>
      <dgm:spPr/>
      <dgm:t>
        <a:bodyPr/>
        <a:lstStyle/>
        <a:p>
          <a:endParaRPr lang="es-ES"/>
        </a:p>
      </dgm:t>
    </dgm:pt>
    <dgm:pt modelId="{28EF50A4-1B0B-4EE9-B199-F7B23F9F05F0}" type="sibTrans" cxnId="{B3457CC6-34E9-4B3C-A242-E25859AFB11E}">
      <dgm:prSet/>
      <dgm:spPr/>
      <dgm:t>
        <a:bodyPr/>
        <a:lstStyle/>
        <a:p>
          <a:endParaRPr lang="es-ES"/>
        </a:p>
      </dgm:t>
    </dgm:pt>
    <dgm:pt modelId="{E6D03F46-423A-48E1-B7F4-67CC67F67B13}">
      <dgm:prSet phldrT="[Texto]" custT="1"/>
      <dgm:spPr/>
      <dgm:t>
        <a:bodyPr/>
        <a:lstStyle/>
        <a:p>
          <a:r>
            <a:rPr lang="es-ES" sz="2000" dirty="0" smtClean="0">
              <a:effectLst>
                <a:outerShdw blurRad="38100" dist="38100" dir="2700000" algn="tl">
                  <a:srgbClr val="000000">
                    <a:alpha val="43137"/>
                  </a:srgbClr>
                </a:outerShdw>
              </a:effectLst>
            </a:rPr>
            <a:t>Aguas residuales industriales</a:t>
          </a:r>
          <a:endParaRPr lang="es-ES" sz="2000" dirty="0">
            <a:effectLst>
              <a:outerShdw blurRad="38100" dist="38100" dir="2700000" algn="tl">
                <a:srgbClr val="000000">
                  <a:alpha val="43137"/>
                </a:srgbClr>
              </a:outerShdw>
            </a:effectLst>
          </a:endParaRPr>
        </a:p>
      </dgm:t>
    </dgm:pt>
    <dgm:pt modelId="{267D505C-908B-4372-8DA1-383AB8E17199}" type="parTrans" cxnId="{DC8C012A-D954-4783-9D73-B1B343044D80}">
      <dgm:prSet/>
      <dgm:spPr/>
      <dgm:t>
        <a:bodyPr/>
        <a:lstStyle/>
        <a:p>
          <a:endParaRPr lang="es-ES"/>
        </a:p>
      </dgm:t>
    </dgm:pt>
    <dgm:pt modelId="{DE4CC5D1-4451-4073-9EB9-10A8B036ADCD}" type="sibTrans" cxnId="{DC8C012A-D954-4783-9D73-B1B343044D80}">
      <dgm:prSet/>
      <dgm:spPr/>
      <dgm:t>
        <a:bodyPr/>
        <a:lstStyle/>
        <a:p>
          <a:endParaRPr lang="es-ES"/>
        </a:p>
      </dgm:t>
    </dgm:pt>
    <dgm:pt modelId="{78C3F3BF-F8CB-43C0-B533-0DF950DAC65B}" type="pres">
      <dgm:prSet presAssocID="{64A74DF5-BFC3-4188-B001-DB1A82CCDD4B}" presName="hierChild1" presStyleCnt="0">
        <dgm:presLayoutVars>
          <dgm:chPref val="1"/>
          <dgm:dir/>
          <dgm:animOne val="branch"/>
          <dgm:animLvl val="lvl"/>
          <dgm:resizeHandles/>
        </dgm:presLayoutVars>
      </dgm:prSet>
      <dgm:spPr/>
      <dgm:t>
        <a:bodyPr/>
        <a:lstStyle/>
        <a:p>
          <a:endParaRPr lang="es-ES"/>
        </a:p>
      </dgm:t>
    </dgm:pt>
    <dgm:pt modelId="{9D759B19-E87F-4AC6-A046-D00418BB94CF}" type="pres">
      <dgm:prSet presAssocID="{C3D257B8-2173-4A08-A4C8-B3038DD6BA4E}" presName="hierRoot1" presStyleCnt="0"/>
      <dgm:spPr/>
    </dgm:pt>
    <dgm:pt modelId="{09226DD1-BCF9-48A3-8B2B-8DEC276DC9F6}" type="pres">
      <dgm:prSet presAssocID="{C3D257B8-2173-4A08-A4C8-B3038DD6BA4E}" presName="composite" presStyleCnt="0"/>
      <dgm:spPr/>
    </dgm:pt>
    <dgm:pt modelId="{7985E78A-FA95-4296-ADED-54A89893878D}" type="pres">
      <dgm:prSet presAssocID="{C3D257B8-2173-4A08-A4C8-B3038DD6BA4E}" presName="background" presStyleLbl="node0" presStyleIdx="0" presStyleCnt="1"/>
      <dgm:spPr/>
    </dgm:pt>
    <dgm:pt modelId="{53DA5F82-A7FA-4005-8DF8-A04E7F6BB92C}" type="pres">
      <dgm:prSet presAssocID="{C3D257B8-2173-4A08-A4C8-B3038DD6BA4E}" presName="text" presStyleLbl="fgAcc0" presStyleIdx="0" presStyleCnt="1" custScaleX="892449" custScaleY="1066061" custLinFactX="-1000000" custLinFactY="600000" custLinFactNeighborX="-1025129" custLinFactNeighborY="672270">
        <dgm:presLayoutVars>
          <dgm:chPref val="3"/>
        </dgm:presLayoutVars>
      </dgm:prSet>
      <dgm:spPr/>
      <dgm:t>
        <a:bodyPr/>
        <a:lstStyle/>
        <a:p>
          <a:endParaRPr lang="es-ES"/>
        </a:p>
      </dgm:t>
    </dgm:pt>
    <dgm:pt modelId="{D47217A3-AF7F-420A-8FE2-CE945C19F798}" type="pres">
      <dgm:prSet presAssocID="{C3D257B8-2173-4A08-A4C8-B3038DD6BA4E}" presName="hierChild2" presStyleCnt="0"/>
      <dgm:spPr/>
    </dgm:pt>
    <dgm:pt modelId="{1E8DF92F-4B31-49C0-ADA7-9A4742D6AD58}" type="pres">
      <dgm:prSet presAssocID="{907D5FFD-B532-4942-B9DE-70A48283A9B5}" presName="Name10" presStyleLbl="parChTrans1D2" presStyleIdx="0" presStyleCnt="2"/>
      <dgm:spPr/>
      <dgm:t>
        <a:bodyPr/>
        <a:lstStyle/>
        <a:p>
          <a:endParaRPr lang="es-ES"/>
        </a:p>
      </dgm:t>
    </dgm:pt>
    <dgm:pt modelId="{946B84E8-B430-416F-8720-16618763C3E6}" type="pres">
      <dgm:prSet presAssocID="{C81A355D-F4F1-44B0-99FD-D2263181CF5D}" presName="hierRoot2" presStyleCnt="0"/>
      <dgm:spPr/>
    </dgm:pt>
    <dgm:pt modelId="{D18B6640-17B8-4E39-8A0A-9E9F47899B8E}" type="pres">
      <dgm:prSet presAssocID="{C81A355D-F4F1-44B0-99FD-D2263181CF5D}" presName="composite2" presStyleCnt="0"/>
      <dgm:spPr/>
    </dgm:pt>
    <dgm:pt modelId="{B17C4DFC-755D-40C1-A867-6E15E9DB81E3}" type="pres">
      <dgm:prSet presAssocID="{C81A355D-F4F1-44B0-99FD-D2263181CF5D}" presName="background2" presStyleLbl="node2" presStyleIdx="0" presStyleCnt="2"/>
      <dgm:spPr/>
    </dgm:pt>
    <dgm:pt modelId="{B5EF785C-7718-43D5-B41E-AF5FC55CAD33}" type="pres">
      <dgm:prSet presAssocID="{C81A355D-F4F1-44B0-99FD-D2263181CF5D}" presName="text2" presStyleLbl="fgAcc2" presStyleIdx="0" presStyleCnt="2" custScaleX="825663" custScaleY="1033871" custLinFactX="-100000" custLinFactY="-400000" custLinFactNeighborX="-110251" custLinFactNeighborY="-422740">
        <dgm:presLayoutVars>
          <dgm:chPref val="3"/>
        </dgm:presLayoutVars>
      </dgm:prSet>
      <dgm:spPr/>
      <dgm:t>
        <a:bodyPr/>
        <a:lstStyle/>
        <a:p>
          <a:endParaRPr lang="es-ES"/>
        </a:p>
      </dgm:t>
    </dgm:pt>
    <dgm:pt modelId="{0F67DFA6-1051-4D1F-9C43-95F4DE2DD61F}" type="pres">
      <dgm:prSet presAssocID="{C81A355D-F4F1-44B0-99FD-D2263181CF5D}" presName="hierChild3" presStyleCnt="0"/>
      <dgm:spPr/>
    </dgm:pt>
    <dgm:pt modelId="{EC752C28-8143-4662-9373-25ED8B029464}" type="pres">
      <dgm:prSet presAssocID="{E2B14568-CE8C-4F80-9A2B-302D09494CBF}" presName="Name17" presStyleLbl="parChTrans1D3" presStyleIdx="0" presStyleCnt="1"/>
      <dgm:spPr/>
      <dgm:t>
        <a:bodyPr/>
        <a:lstStyle/>
        <a:p>
          <a:endParaRPr lang="es-ES"/>
        </a:p>
      </dgm:t>
    </dgm:pt>
    <dgm:pt modelId="{CF8E275C-7C5B-4044-B6B1-E7498EC90756}" type="pres">
      <dgm:prSet presAssocID="{D1C2CDB3-6F05-4CC8-A58F-437C88F24563}" presName="hierRoot3" presStyleCnt="0"/>
      <dgm:spPr/>
    </dgm:pt>
    <dgm:pt modelId="{812EDCAF-899C-43C1-96C1-9A0C42415B43}" type="pres">
      <dgm:prSet presAssocID="{D1C2CDB3-6F05-4CC8-A58F-437C88F24563}" presName="composite3" presStyleCnt="0"/>
      <dgm:spPr/>
    </dgm:pt>
    <dgm:pt modelId="{C167D899-64FD-4987-BFE7-FC3D9CCB3513}" type="pres">
      <dgm:prSet presAssocID="{D1C2CDB3-6F05-4CC8-A58F-437C88F24563}" presName="background3" presStyleLbl="node3" presStyleIdx="0" presStyleCnt="1"/>
      <dgm:spPr/>
    </dgm:pt>
    <dgm:pt modelId="{CA365740-4BE0-4087-A021-1B00576D5121}" type="pres">
      <dgm:prSet presAssocID="{D1C2CDB3-6F05-4CC8-A58F-437C88F24563}" presName="text3" presStyleLbl="fgAcc3" presStyleIdx="0" presStyleCnt="1" custAng="0" custScaleX="1792587" custScaleY="2000000" custLinFactX="800000" custLinFactY="-818072" custLinFactNeighborX="860157" custLinFactNeighborY="-900000">
        <dgm:presLayoutVars>
          <dgm:chPref val="3"/>
        </dgm:presLayoutVars>
      </dgm:prSet>
      <dgm:spPr/>
      <dgm:t>
        <a:bodyPr/>
        <a:lstStyle/>
        <a:p>
          <a:endParaRPr lang="es-ES"/>
        </a:p>
      </dgm:t>
    </dgm:pt>
    <dgm:pt modelId="{59E62F61-35AF-42CA-9E8A-902148CCAB35}" type="pres">
      <dgm:prSet presAssocID="{D1C2CDB3-6F05-4CC8-A58F-437C88F24563}" presName="hierChild4" presStyleCnt="0"/>
      <dgm:spPr/>
    </dgm:pt>
    <dgm:pt modelId="{B22BDD8A-DBA6-4E9E-B85B-18EC539D3D71}" type="pres">
      <dgm:prSet presAssocID="{267D505C-908B-4372-8DA1-383AB8E17199}" presName="Name10" presStyleLbl="parChTrans1D2" presStyleIdx="1" presStyleCnt="2"/>
      <dgm:spPr/>
      <dgm:t>
        <a:bodyPr/>
        <a:lstStyle/>
        <a:p>
          <a:endParaRPr lang="es-ES"/>
        </a:p>
      </dgm:t>
    </dgm:pt>
    <dgm:pt modelId="{F1DF0144-847B-4E4C-AEB8-0DC26CBBF301}" type="pres">
      <dgm:prSet presAssocID="{E6D03F46-423A-48E1-B7F4-67CC67F67B13}" presName="hierRoot2" presStyleCnt="0"/>
      <dgm:spPr/>
    </dgm:pt>
    <dgm:pt modelId="{DE46DC03-AB6B-44D0-A81F-ECC3E9148A2F}" type="pres">
      <dgm:prSet presAssocID="{E6D03F46-423A-48E1-B7F4-67CC67F67B13}" presName="composite2" presStyleCnt="0"/>
      <dgm:spPr/>
    </dgm:pt>
    <dgm:pt modelId="{EF877B28-E4BE-461C-877E-717BAA0B762E}" type="pres">
      <dgm:prSet presAssocID="{E6D03F46-423A-48E1-B7F4-67CC67F67B13}" presName="background2" presStyleLbl="node2" presStyleIdx="1" presStyleCnt="2"/>
      <dgm:spPr/>
    </dgm:pt>
    <dgm:pt modelId="{A1DB0D82-7143-4C1F-B7AA-8D159A4FFB6A}" type="pres">
      <dgm:prSet presAssocID="{E6D03F46-423A-48E1-B7F4-67CC67F67B13}" presName="text2" presStyleLbl="fgAcc2" presStyleIdx="1" presStyleCnt="2" custScaleX="943009" custScaleY="907236" custLinFactX="-500000" custLinFactY="900000" custLinFactNeighborX="-596662" custLinFactNeighborY="979629">
        <dgm:presLayoutVars>
          <dgm:chPref val="3"/>
        </dgm:presLayoutVars>
      </dgm:prSet>
      <dgm:spPr/>
      <dgm:t>
        <a:bodyPr/>
        <a:lstStyle/>
        <a:p>
          <a:endParaRPr lang="es-ES"/>
        </a:p>
      </dgm:t>
    </dgm:pt>
    <dgm:pt modelId="{3F30007C-82D0-40F6-8CE2-84CA55318407}" type="pres">
      <dgm:prSet presAssocID="{E6D03F46-423A-48E1-B7F4-67CC67F67B13}" presName="hierChild3" presStyleCnt="0"/>
      <dgm:spPr/>
    </dgm:pt>
  </dgm:ptLst>
  <dgm:cxnLst>
    <dgm:cxn modelId="{88DD1B36-32DB-4614-AC03-608A0F098545}" srcId="{C3D257B8-2173-4A08-A4C8-B3038DD6BA4E}" destId="{C81A355D-F4F1-44B0-99FD-D2263181CF5D}" srcOrd="0" destOrd="0" parTransId="{907D5FFD-B532-4942-B9DE-70A48283A9B5}" sibTransId="{C7D738FB-C2C6-4AAC-BF1F-4641616A121D}"/>
    <dgm:cxn modelId="{6175A022-2DFE-49A7-9752-666945541C14}" type="presOf" srcId="{E6D03F46-423A-48E1-B7F4-67CC67F67B13}" destId="{A1DB0D82-7143-4C1F-B7AA-8D159A4FFB6A}" srcOrd="0" destOrd="0" presId="urn:microsoft.com/office/officeart/2005/8/layout/hierarchy1"/>
    <dgm:cxn modelId="{B3457CC6-34E9-4B3C-A242-E25859AFB11E}" srcId="{C81A355D-F4F1-44B0-99FD-D2263181CF5D}" destId="{D1C2CDB3-6F05-4CC8-A58F-437C88F24563}" srcOrd="0" destOrd="0" parTransId="{E2B14568-CE8C-4F80-9A2B-302D09494CBF}" sibTransId="{28EF50A4-1B0B-4EE9-B199-F7B23F9F05F0}"/>
    <dgm:cxn modelId="{8338E851-5C0B-4699-9EFF-01B7497A9A67}" type="presOf" srcId="{64A74DF5-BFC3-4188-B001-DB1A82CCDD4B}" destId="{78C3F3BF-F8CB-43C0-B533-0DF950DAC65B}" srcOrd="0" destOrd="0" presId="urn:microsoft.com/office/officeart/2005/8/layout/hierarchy1"/>
    <dgm:cxn modelId="{8940A99A-85E7-465D-A6E0-09BC6164B41D}" type="presOf" srcId="{267D505C-908B-4372-8DA1-383AB8E17199}" destId="{B22BDD8A-DBA6-4E9E-B85B-18EC539D3D71}" srcOrd="0" destOrd="0" presId="urn:microsoft.com/office/officeart/2005/8/layout/hierarchy1"/>
    <dgm:cxn modelId="{DC8C012A-D954-4783-9D73-B1B343044D80}" srcId="{C3D257B8-2173-4A08-A4C8-B3038DD6BA4E}" destId="{E6D03F46-423A-48E1-B7F4-67CC67F67B13}" srcOrd="1" destOrd="0" parTransId="{267D505C-908B-4372-8DA1-383AB8E17199}" sibTransId="{DE4CC5D1-4451-4073-9EB9-10A8B036ADCD}"/>
    <dgm:cxn modelId="{7692B7C5-D231-4BD3-811B-6A254A6E2EA7}" srcId="{64A74DF5-BFC3-4188-B001-DB1A82CCDD4B}" destId="{C3D257B8-2173-4A08-A4C8-B3038DD6BA4E}" srcOrd="0" destOrd="0" parTransId="{A0DC7CF4-4A59-434D-96DE-D5C42CC266F6}" sibTransId="{2520CE32-08BC-4197-B34A-B4C61BFFFB28}"/>
    <dgm:cxn modelId="{17DC849F-8EBE-4E6B-BBF2-9B8547A699AD}" type="presOf" srcId="{907D5FFD-B532-4942-B9DE-70A48283A9B5}" destId="{1E8DF92F-4B31-49C0-ADA7-9A4742D6AD58}" srcOrd="0" destOrd="0" presId="urn:microsoft.com/office/officeart/2005/8/layout/hierarchy1"/>
    <dgm:cxn modelId="{7D6BE675-EF91-4C06-8434-F1AF0A82080B}" type="presOf" srcId="{C81A355D-F4F1-44B0-99FD-D2263181CF5D}" destId="{B5EF785C-7718-43D5-B41E-AF5FC55CAD33}" srcOrd="0" destOrd="0" presId="urn:microsoft.com/office/officeart/2005/8/layout/hierarchy1"/>
    <dgm:cxn modelId="{91E5BF5B-871C-4500-BD17-20B2F8EBC3A5}" type="presOf" srcId="{D1C2CDB3-6F05-4CC8-A58F-437C88F24563}" destId="{CA365740-4BE0-4087-A021-1B00576D5121}" srcOrd="0" destOrd="0" presId="urn:microsoft.com/office/officeart/2005/8/layout/hierarchy1"/>
    <dgm:cxn modelId="{7C3D9F28-33C4-4038-A06E-C7F92AD170F3}" type="presOf" srcId="{E2B14568-CE8C-4F80-9A2B-302D09494CBF}" destId="{EC752C28-8143-4662-9373-25ED8B029464}" srcOrd="0" destOrd="0" presId="urn:microsoft.com/office/officeart/2005/8/layout/hierarchy1"/>
    <dgm:cxn modelId="{4ACDC12A-F9E6-4B97-A6E6-07B92932BA5A}" type="presOf" srcId="{C3D257B8-2173-4A08-A4C8-B3038DD6BA4E}" destId="{53DA5F82-A7FA-4005-8DF8-A04E7F6BB92C}" srcOrd="0" destOrd="0" presId="urn:microsoft.com/office/officeart/2005/8/layout/hierarchy1"/>
    <dgm:cxn modelId="{3919284F-1322-4843-8288-63A68EE99CA2}" type="presParOf" srcId="{78C3F3BF-F8CB-43C0-B533-0DF950DAC65B}" destId="{9D759B19-E87F-4AC6-A046-D00418BB94CF}" srcOrd="0" destOrd="0" presId="urn:microsoft.com/office/officeart/2005/8/layout/hierarchy1"/>
    <dgm:cxn modelId="{B2FBE809-7C03-41E5-8EBB-48F9499D263A}" type="presParOf" srcId="{9D759B19-E87F-4AC6-A046-D00418BB94CF}" destId="{09226DD1-BCF9-48A3-8B2B-8DEC276DC9F6}" srcOrd="0" destOrd="0" presId="urn:microsoft.com/office/officeart/2005/8/layout/hierarchy1"/>
    <dgm:cxn modelId="{E9989C27-9DD0-4AB8-A62D-60B8ECE90871}" type="presParOf" srcId="{09226DD1-BCF9-48A3-8B2B-8DEC276DC9F6}" destId="{7985E78A-FA95-4296-ADED-54A89893878D}" srcOrd="0" destOrd="0" presId="urn:microsoft.com/office/officeart/2005/8/layout/hierarchy1"/>
    <dgm:cxn modelId="{E4463E37-F2FB-4FBF-80C6-7600A89637F6}" type="presParOf" srcId="{09226DD1-BCF9-48A3-8B2B-8DEC276DC9F6}" destId="{53DA5F82-A7FA-4005-8DF8-A04E7F6BB92C}" srcOrd="1" destOrd="0" presId="urn:microsoft.com/office/officeart/2005/8/layout/hierarchy1"/>
    <dgm:cxn modelId="{2CCD7540-EFBA-4E6B-8A41-6214ECD7D74C}" type="presParOf" srcId="{9D759B19-E87F-4AC6-A046-D00418BB94CF}" destId="{D47217A3-AF7F-420A-8FE2-CE945C19F798}" srcOrd="1" destOrd="0" presId="urn:microsoft.com/office/officeart/2005/8/layout/hierarchy1"/>
    <dgm:cxn modelId="{6AD4D052-509B-4B79-9BAD-5615B7A00B42}" type="presParOf" srcId="{D47217A3-AF7F-420A-8FE2-CE945C19F798}" destId="{1E8DF92F-4B31-49C0-ADA7-9A4742D6AD58}" srcOrd="0" destOrd="0" presId="urn:microsoft.com/office/officeart/2005/8/layout/hierarchy1"/>
    <dgm:cxn modelId="{D0F16C78-7A26-46D5-A3FB-0900BAAC6C10}" type="presParOf" srcId="{D47217A3-AF7F-420A-8FE2-CE945C19F798}" destId="{946B84E8-B430-416F-8720-16618763C3E6}" srcOrd="1" destOrd="0" presId="urn:microsoft.com/office/officeart/2005/8/layout/hierarchy1"/>
    <dgm:cxn modelId="{50970E55-DB2C-4A4B-92E8-E7F2AF30895D}" type="presParOf" srcId="{946B84E8-B430-416F-8720-16618763C3E6}" destId="{D18B6640-17B8-4E39-8A0A-9E9F47899B8E}" srcOrd="0" destOrd="0" presId="urn:microsoft.com/office/officeart/2005/8/layout/hierarchy1"/>
    <dgm:cxn modelId="{7727737B-F834-45AD-AD9B-F077E4FC5F66}" type="presParOf" srcId="{D18B6640-17B8-4E39-8A0A-9E9F47899B8E}" destId="{B17C4DFC-755D-40C1-A867-6E15E9DB81E3}" srcOrd="0" destOrd="0" presId="urn:microsoft.com/office/officeart/2005/8/layout/hierarchy1"/>
    <dgm:cxn modelId="{A057C42A-3A8F-4049-B7F8-8C4F35D38159}" type="presParOf" srcId="{D18B6640-17B8-4E39-8A0A-9E9F47899B8E}" destId="{B5EF785C-7718-43D5-B41E-AF5FC55CAD33}" srcOrd="1" destOrd="0" presId="urn:microsoft.com/office/officeart/2005/8/layout/hierarchy1"/>
    <dgm:cxn modelId="{18EDE58E-E551-4EFA-A01D-6E85C3E14358}" type="presParOf" srcId="{946B84E8-B430-416F-8720-16618763C3E6}" destId="{0F67DFA6-1051-4D1F-9C43-95F4DE2DD61F}" srcOrd="1" destOrd="0" presId="urn:microsoft.com/office/officeart/2005/8/layout/hierarchy1"/>
    <dgm:cxn modelId="{FB0D2C87-1CF6-433A-8FC8-6C1B6BE79F89}" type="presParOf" srcId="{0F67DFA6-1051-4D1F-9C43-95F4DE2DD61F}" destId="{EC752C28-8143-4662-9373-25ED8B029464}" srcOrd="0" destOrd="0" presId="urn:microsoft.com/office/officeart/2005/8/layout/hierarchy1"/>
    <dgm:cxn modelId="{55B9115D-B76D-4376-AB71-A864E3714E57}" type="presParOf" srcId="{0F67DFA6-1051-4D1F-9C43-95F4DE2DD61F}" destId="{CF8E275C-7C5B-4044-B6B1-E7498EC90756}" srcOrd="1" destOrd="0" presId="urn:microsoft.com/office/officeart/2005/8/layout/hierarchy1"/>
    <dgm:cxn modelId="{84A8039B-B84B-448C-81C2-084DC89D5282}" type="presParOf" srcId="{CF8E275C-7C5B-4044-B6B1-E7498EC90756}" destId="{812EDCAF-899C-43C1-96C1-9A0C42415B43}" srcOrd="0" destOrd="0" presId="urn:microsoft.com/office/officeart/2005/8/layout/hierarchy1"/>
    <dgm:cxn modelId="{8DB47B05-D146-4C38-A18D-7D567C14B2E2}" type="presParOf" srcId="{812EDCAF-899C-43C1-96C1-9A0C42415B43}" destId="{C167D899-64FD-4987-BFE7-FC3D9CCB3513}" srcOrd="0" destOrd="0" presId="urn:microsoft.com/office/officeart/2005/8/layout/hierarchy1"/>
    <dgm:cxn modelId="{199A3B4B-C27D-4313-B02C-99732BA85092}" type="presParOf" srcId="{812EDCAF-899C-43C1-96C1-9A0C42415B43}" destId="{CA365740-4BE0-4087-A021-1B00576D5121}" srcOrd="1" destOrd="0" presId="urn:microsoft.com/office/officeart/2005/8/layout/hierarchy1"/>
    <dgm:cxn modelId="{8F7DA52D-29B3-4DCF-9094-EFE2F17A2C00}" type="presParOf" srcId="{CF8E275C-7C5B-4044-B6B1-E7498EC90756}" destId="{59E62F61-35AF-42CA-9E8A-902148CCAB35}" srcOrd="1" destOrd="0" presId="urn:microsoft.com/office/officeart/2005/8/layout/hierarchy1"/>
    <dgm:cxn modelId="{D5DA0733-D5FA-44E2-B9A7-DA725FA04BE0}" type="presParOf" srcId="{D47217A3-AF7F-420A-8FE2-CE945C19F798}" destId="{B22BDD8A-DBA6-4E9E-B85B-18EC539D3D71}" srcOrd="2" destOrd="0" presId="urn:microsoft.com/office/officeart/2005/8/layout/hierarchy1"/>
    <dgm:cxn modelId="{7A36D0B7-3B47-4B2E-BB8A-6811E9643017}" type="presParOf" srcId="{D47217A3-AF7F-420A-8FE2-CE945C19F798}" destId="{F1DF0144-847B-4E4C-AEB8-0DC26CBBF301}" srcOrd="3" destOrd="0" presId="urn:microsoft.com/office/officeart/2005/8/layout/hierarchy1"/>
    <dgm:cxn modelId="{FD26C4AA-DBD2-43FE-8489-29E484931A8F}" type="presParOf" srcId="{F1DF0144-847B-4E4C-AEB8-0DC26CBBF301}" destId="{DE46DC03-AB6B-44D0-A81F-ECC3E9148A2F}" srcOrd="0" destOrd="0" presId="urn:microsoft.com/office/officeart/2005/8/layout/hierarchy1"/>
    <dgm:cxn modelId="{9E2A6C53-AF7F-4F25-A656-A598076450D3}" type="presParOf" srcId="{DE46DC03-AB6B-44D0-A81F-ECC3E9148A2F}" destId="{EF877B28-E4BE-461C-877E-717BAA0B762E}" srcOrd="0" destOrd="0" presId="urn:microsoft.com/office/officeart/2005/8/layout/hierarchy1"/>
    <dgm:cxn modelId="{C031A914-9BD8-4A6F-9CC8-6B9F59C0EC1B}" type="presParOf" srcId="{DE46DC03-AB6B-44D0-A81F-ECC3E9148A2F}" destId="{A1DB0D82-7143-4C1F-B7AA-8D159A4FFB6A}" srcOrd="1" destOrd="0" presId="urn:microsoft.com/office/officeart/2005/8/layout/hierarchy1"/>
    <dgm:cxn modelId="{EAABF0C8-F749-4D73-B779-93B663223223}" type="presParOf" srcId="{F1DF0144-847B-4E4C-AEB8-0DC26CBBF301}" destId="{3F30007C-82D0-40F6-8CE2-84CA55318407}"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A298C9-BC90-4561-A873-DB4B2E9370B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s-ES"/>
        </a:p>
      </dgm:t>
    </dgm:pt>
    <dgm:pt modelId="{D84AE8C2-5B9B-452C-8EED-49F08838ADB9}">
      <dgm:prSet custT="1"/>
      <dgm:spPr/>
      <dgm:t>
        <a:bodyPr/>
        <a:lstStyle/>
        <a:p>
          <a:pPr rtl="0"/>
          <a:r>
            <a:rPr lang="es-ES" sz="1600" b="1" dirty="0" smtClean="0">
              <a:solidFill>
                <a:schemeClr val="bg1"/>
              </a:solidFill>
              <a:effectLst>
                <a:outerShdw blurRad="38100" dist="38100" dir="2700000" algn="tl">
                  <a:srgbClr val="000000">
                    <a:alpha val="43137"/>
                  </a:srgbClr>
                </a:outerShdw>
              </a:effectLst>
            </a:rPr>
            <a:t>Necesidad de superficie relativamente elevada dependiendo del tipo de sistema</a:t>
          </a:r>
          <a:endParaRPr lang="es-ES" sz="1600" b="1" dirty="0">
            <a:solidFill>
              <a:schemeClr val="bg1"/>
            </a:solidFill>
            <a:effectLst>
              <a:outerShdw blurRad="38100" dist="38100" dir="2700000" algn="tl">
                <a:srgbClr val="000000">
                  <a:alpha val="43137"/>
                </a:srgbClr>
              </a:outerShdw>
            </a:effectLst>
          </a:endParaRPr>
        </a:p>
      </dgm:t>
    </dgm:pt>
    <dgm:pt modelId="{663C20B1-A281-4E39-910B-192C17EB7F7B}" type="parTrans" cxnId="{A39D7CFF-75AD-4FF6-9C5F-90F4440CA00D}">
      <dgm:prSet/>
      <dgm:spPr/>
      <dgm:t>
        <a:bodyPr/>
        <a:lstStyle/>
        <a:p>
          <a:endParaRPr lang="es-ES"/>
        </a:p>
      </dgm:t>
    </dgm:pt>
    <dgm:pt modelId="{9CF5A20A-D3C0-4937-807C-48B983F0C3A3}" type="sibTrans" cxnId="{A39D7CFF-75AD-4FF6-9C5F-90F4440CA00D}">
      <dgm:prSet/>
      <dgm:spPr/>
      <dgm:t>
        <a:bodyPr/>
        <a:lstStyle/>
        <a:p>
          <a:endParaRPr lang="es-ES"/>
        </a:p>
      </dgm:t>
    </dgm:pt>
    <dgm:pt modelId="{04721B11-0ADA-4D23-8E62-75037E481934}">
      <dgm:prSet custT="1"/>
      <dgm:spPr/>
      <dgm:t>
        <a:bodyPr/>
        <a:lstStyle/>
        <a:p>
          <a:pPr rtl="0"/>
          <a:r>
            <a:rPr lang="es-ES" sz="1600" b="1" dirty="0" smtClean="0">
              <a:effectLst>
                <a:outerShdw blurRad="38100" dist="38100" dir="2700000" algn="tl">
                  <a:srgbClr val="000000">
                    <a:alpha val="43137"/>
                  </a:srgbClr>
                </a:outerShdw>
              </a:effectLst>
            </a:rPr>
            <a:t>Bajo coste de implantación y operación.</a:t>
          </a:r>
          <a:endParaRPr lang="es-ES" sz="1600" b="1" dirty="0">
            <a:effectLst>
              <a:outerShdw blurRad="38100" dist="38100" dir="2700000" algn="tl">
                <a:srgbClr val="000000">
                  <a:alpha val="43137"/>
                </a:srgbClr>
              </a:outerShdw>
            </a:effectLst>
          </a:endParaRPr>
        </a:p>
      </dgm:t>
    </dgm:pt>
    <dgm:pt modelId="{9FBF372A-BA94-47D1-89FE-BF6B2787F56F}" type="parTrans" cxnId="{531B8C16-78D0-429F-82AB-A5605DF27904}">
      <dgm:prSet/>
      <dgm:spPr/>
      <dgm:t>
        <a:bodyPr/>
        <a:lstStyle/>
        <a:p>
          <a:endParaRPr lang="es-ES"/>
        </a:p>
      </dgm:t>
    </dgm:pt>
    <dgm:pt modelId="{54687E61-55B2-458C-8E9F-B0213286D83B}" type="sibTrans" cxnId="{531B8C16-78D0-429F-82AB-A5605DF27904}">
      <dgm:prSet/>
      <dgm:spPr/>
      <dgm:t>
        <a:bodyPr/>
        <a:lstStyle/>
        <a:p>
          <a:endParaRPr lang="es-ES"/>
        </a:p>
      </dgm:t>
    </dgm:pt>
    <dgm:pt modelId="{825DEE70-320E-4583-8A8B-D54E9FE1890C}">
      <dgm:prSet custT="1"/>
      <dgm:spPr/>
      <dgm:t>
        <a:bodyPr/>
        <a:lstStyle/>
        <a:p>
          <a:pPr rtl="0"/>
          <a:r>
            <a:rPr lang="es-ES" sz="1600" b="1" dirty="0" smtClean="0">
              <a:effectLst>
                <a:outerShdw blurRad="38100" dist="38100" dir="2700000" algn="tl">
                  <a:srgbClr val="000000">
                    <a:alpha val="43137"/>
                  </a:srgbClr>
                </a:outerShdw>
              </a:effectLst>
            </a:rPr>
            <a:t>Mantenimiento sencillo sin necesidad de personal especializado</a:t>
          </a:r>
          <a:endParaRPr lang="es-ES" sz="1600" b="1" dirty="0">
            <a:effectLst>
              <a:outerShdw blurRad="38100" dist="38100" dir="2700000" algn="tl">
                <a:srgbClr val="000000">
                  <a:alpha val="43137"/>
                </a:srgbClr>
              </a:outerShdw>
            </a:effectLst>
          </a:endParaRPr>
        </a:p>
      </dgm:t>
    </dgm:pt>
    <dgm:pt modelId="{DFBF0596-0EB7-47A9-84F6-5CBD4F7BE76A}" type="parTrans" cxnId="{5CD094FE-6175-406D-B88B-455713EE6369}">
      <dgm:prSet/>
      <dgm:spPr/>
      <dgm:t>
        <a:bodyPr/>
        <a:lstStyle/>
        <a:p>
          <a:endParaRPr lang="es-ES"/>
        </a:p>
      </dgm:t>
    </dgm:pt>
    <dgm:pt modelId="{41407E21-5CBF-478E-8246-33557CC51071}" type="sibTrans" cxnId="{5CD094FE-6175-406D-B88B-455713EE6369}">
      <dgm:prSet/>
      <dgm:spPr/>
      <dgm:t>
        <a:bodyPr/>
        <a:lstStyle/>
        <a:p>
          <a:endParaRPr lang="es-ES"/>
        </a:p>
      </dgm:t>
    </dgm:pt>
    <dgm:pt modelId="{953DFC5C-FD1A-4C31-8947-3ECA5B2D305F}">
      <dgm:prSet custT="1"/>
      <dgm:spPr/>
      <dgm:t>
        <a:bodyPr/>
        <a:lstStyle/>
        <a:p>
          <a:pPr rtl="0"/>
          <a:r>
            <a:rPr lang="es-ES" sz="1600" b="1" dirty="0" smtClean="0">
              <a:effectLst>
                <a:outerShdw blurRad="38100" dist="38100" dir="2700000" algn="tl">
                  <a:srgbClr val="000000">
                    <a:alpha val="43137"/>
                  </a:srgbClr>
                </a:outerShdw>
              </a:effectLst>
            </a:rPr>
            <a:t>Consumo energético menor que en los sistemas convencionales</a:t>
          </a:r>
          <a:r>
            <a:rPr lang="es-ES" sz="500" b="1" dirty="0" smtClean="0">
              <a:effectLst>
                <a:outerShdw blurRad="38100" dist="38100" dir="2700000" algn="tl">
                  <a:srgbClr val="000000">
                    <a:alpha val="43137"/>
                  </a:srgbClr>
                </a:outerShdw>
              </a:effectLst>
            </a:rPr>
            <a:t>.</a:t>
          </a:r>
          <a:endParaRPr lang="es-ES" sz="500" b="1" dirty="0">
            <a:effectLst>
              <a:outerShdw blurRad="38100" dist="38100" dir="2700000" algn="tl">
                <a:srgbClr val="000000">
                  <a:alpha val="43137"/>
                </a:srgbClr>
              </a:outerShdw>
            </a:effectLst>
          </a:endParaRPr>
        </a:p>
      </dgm:t>
    </dgm:pt>
    <dgm:pt modelId="{481C58A8-31A6-4EF5-A2B6-4C6D36E89122}" type="parTrans" cxnId="{C9BC120C-418E-4631-9208-D3719215D7C7}">
      <dgm:prSet/>
      <dgm:spPr/>
      <dgm:t>
        <a:bodyPr/>
        <a:lstStyle/>
        <a:p>
          <a:endParaRPr lang="es-ES"/>
        </a:p>
      </dgm:t>
    </dgm:pt>
    <dgm:pt modelId="{AEFFBDAD-9050-4253-96C5-931348E0A829}" type="sibTrans" cxnId="{C9BC120C-418E-4631-9208-D3719215D7C7}">
      <dgm:prSet/>
      <dgm:spPr/>
      <dgm:t>
        <a:bodyPr/>
        <a:lstStyle/>
        <a:p>
          <a:endParaRPr lang="es-ES"/>
        </a:p>
      </dgm:t>
    </dgm:pt>
    <dgm:pt modelId="{C4197980-91B2-4E02-B31C-EE24B01234E6}">
      <dgm:prSet custT="1"/>
      <dgm:spPr/>
      <dgm:t>
        <a:bodyPr/>
        <a:lstStyle/>
        <a:p>
          <a:pPr rtl="0"/>
          <a:r>
            <a:rPr lang="es-ES" sz="1600" b="1" dirty="0" smtClean="0">
              <a:effectLst>
                <a:outerShdw blurRad="38100" dist="38100" dir="2700000" algn="tl">
                  <a:srgbClr val="000000">
                    <a:alpha val="43137"/>
                  </a:srgbClr>
                </a:outerShdw>
              </a:effectLst>
            </a:rPr>
            <a:t>Periodo de retención largo</a:t>
          </a:r>
          <a:r>
            <a:rPr lang="es-ES" sz="500" b="1" dirty="0" smtClean="0">
              <a:effectLst>
                <a:outerShdw blurRad="38100" dist="38100" dir="2700000" algn="tl">
                  <a:srgbClr val="000000">
                    <a:alpha val="43137"/>
                  </a:srgbClr>
                </a:outerShdw>
              </a:effectLst>
            </a:rPr>
            <a:t>.</a:t>
          </a:r>
          <a:endParaRPr lang="es-ES" sz="500" b="1" dirty="0">
            <a:effectLst>
              <a:outerShdw blurRad="38100" dist="38100" dir="2700000" algn="tl">
                <a:srgbClr val="000000">
                  <a:alpha val="43137"/>
                </a:srgbClr>
              </a:outerShdw>
            </a:effectLst>
          </a:endParaRPr>
        </a:p>
      </dgm:t>
    </dgm:pt>
    <dgm:pt modelId="{AF22E34B-E63F-4FC0-938A-FAF8EAB7CDB1}" type="parTrans" cxnId="{24B68BBE-860D-4810-B6E3-E92FF5881617}">
      <dgm:prSet/>
      <dgm:spPr/>
      <dgm:t>
        <a:bodyPr/>
        <a:lstStyle/>
        <a:p>
          <a:endParaRPr lang="es-ES"/>
        </a:p>
      </dgm:t>
    </dgm:pt>
    <dgm:pt modelId="{3B976069-16B9-43B9-A4E2-71129D7018D7}" type="sibTrans" cxnId="{24B68BBE-860D-4810-B6E3-E92FF5881617}">
      <dgm:prSet/>
      <dgm:spPr/>
      <dgm:t>
        <a:bodyPr/>
        <a:lstStyle/>
        <a:p>
          <a:endParaRPr lang="es-ES"/>
        </a:p>
      </dgm:t>
    </dgm:pt>
    <dgm:pt modelId="{FC887D2B-41B5-4C72-9A96-0E8E940F1137}">
      <dgm:prSet custT="1"/>
      <dgm:spPr/>
      <dgm:t>
        <a:bodyPr/>
        <a:lstStyle/>
        <a:p>
          <a:pPr rtl="0"/>
          <a:r>
            <a:rPr lang="es-ES" sz="1600" b="1" dirty="0" smtClean="0">
              <a:effectLst>
                <a:outerShdw blurRad="38100" dist="38100" dir="2700000" algn="tl">
                  <a:srgbClr val="000000">
                    <a:alpha val="43137"/>
                  </a:srgbClr>
                </a:outerShdw>
              </a:effectLst>
            </a:rPr>
            <a:t>Baja producción de fangos, que conlleva una reducción importante del mantenimiento</a:t>
          </a:r>
          <a:endParaRPr lang="es-ES" sz="1600" b="1" dirty="0">
            <a:effectLst>
              <a:outerShdw blurRad="38100" dist="38100" dir="2700000" algn="tl">
                <a:srgbClr val="000000">
                  <a:alpha val="43137"/>
                </a:srgbClr>
              </a:outerShdw>
            </a:effectLst>
          </a:endParaRPr>
        </a:p>
      </dgm:t>
    </dgm:pt>
    <dgm:pt modelId="{919197C3-0EE1-47A0-9797-C922B3923CB1}" type="parTrans" cxnId="{5EF6FDB1-6F2E-48C1-B129-9E3FE9E13C30}">
      <dgm:prSet/>
      <dgm:spPr/>
      <dgm:t>
        <a:bodyPr/>
        <a:lstStyle/>
        <a:p>
          <a:endParaRPr lang="es-ES"/>
        </a:p>
      </dgm:t>
    </dgm:pt>
    <dgm:pt modelId="{EB852932-24C6-42CA-A5B9-13A255D8914B}" type="sibTrans" cxnId="{5EF6FDB1-6F2E-48C1-B129-9E3FE9E13C30}">
      <dgm:prSet/>
      <dgm:spPr/>
      <dgm:t>
        <a:bodyPr/>
        <a:lstStyle/>
        <a:p>
          <a:endParaRPr lang="es-ES"/>
        </a:p>
      </dgm:t>
    </dgm:pt>
    <dgm:pt modelId="{ACFE28AA-D928-4E11-A54F-EB20358A855C}" type="pres">
      <dgm:prSet presAssocID="{87A298C9-BC90-4561-A873-DB4B2E9370BB}" presName="linear" presStyleCnt="0">
        <dgm:presLayoutVars>
          <dgm:animLvl val="lvl"/>
          <dgm:resizeHandles val="exact"/>
        </dgm:presLayoutVars>
      </dgm:prSet>
      <dgm:spPr/>
      <dgm:t>
        <a:bodyPr/>
        <a:lstStyle/>
        <a:p>
          <a:endParaRPr lang="es-ES"/>
        </a:p>
      </dgm:t>
    </dgm:pt>
    <dgm:pt modelId="{176D5785-9F48-4ABA-9DC2-8A51BC99BD96}" type="pres">
      <dgm:prSet presAssocID="{D84AE8C2-5B9B-452C-8EED-49F08838ADB9}" presName="parentText" presStyleLbl="node1" presStyleIdx="0" presStyleCnt="6">
        <dgm:presLayoutVars>
          <dgm:chMax val="0"/>
          <dgm:bulletEnabled val="1"/>
        </dgm:presLayoutVars>
      </dgm:prSet>
      <dgm:spPr/>
      <dgm:t>
        <a:bodyPr/>
        <a:lstStyle/>
        <a:p>
          <a:endParaRPr lang="es-ES"/>
        </a:p>
      </dgm:t>
    </dgm:pt>
    <dgm:pt modelId="{DA16463A-6315-421F-B765-CB36ADC58A8C}" type="pres">
      <dgm:prSet presAssocID="{9CF5A20A-D3C0-4937-807C-48B983F0C3A3}" presName="spacer" presStyleCnt="0"/>
      <dgm:spPr/>
    </dgm:pt>
    <dgm:pt modelId="{687A488F-4516-469E-9347-BE42D9F745D3}" type="pres">
      <dgm:prSet presAssocID="{04721B11-0ADA-4D23-8E62-75037E481934}" presName="parentText" presStyleLbl="node1" presStyleIdx="1" presStyleCnt="6">
        <dgm:presLayoutVars>
          <dgm:chMax val="0"/>
          <dgm:bulletEnabled val="1"/>
        </dgm:presLayoutVars>
      </dgm:prSet>
      <dgm:spPr/>
      <dgm:t>
        <a:bodyPr/>
        <a:lstStyle/>
        <a:p>
          <a:endParaRPr lang="es-ES"/>
        </a:p>
      </dgm:t>
    </dgm:pt>
    <dgm:pt modelId="{640B3590-452C-4ABD-A540-D35F805F8A2B}" type="pres">
      <dgm:prSet presAssocID="{54687E61-55B2-458C-8E9F-B0213286D83B}" presName="spacer" presStyleCnt="0"/>
      <dgm:spPr/>
    </dgm:pt>
    <dgm:pt modelId="{7BBDC819-FE6C-4CB7-9CF4-0F715AD98865}" type="pres">
      <dgm:prSet presAssocID="{825DEE70-320E-4583-8A8B-D54E9FE1890C}" presName="parentText" presStyleLbl="node1" presStyleIdx="2" presStyleCnt="6">
        <dgm:presLayoutVars>
          <dgm:chMax val="0"/>
          <dgm:bulletEnabled val="1"/>
        </dgm:presLayoutVars>
      </dgm:prSet>
      <dgm:spPr/>
      <dgm:t>
        <a:bodyPr/>
        <a:lstStyle/>
        <a:p>
          <a:endParaRPr lang="es-ES"/>
        </a:p>
      </dgm:t>
    </dgm:pt>
    <dgm:pt modelId="{D46B482F-ED51-4D92-AD16-488CA2EFE89A}" type="pres">
      <dgm:prSet presAssocID="{41407E21-5CBF-478E-8246-33557CC51071}" presName="spacer" presStyleCnt="0"/>
      <dgm:spPr/>
    </dgm:pt>
    <dgm:pt modelId="{1307F281-22E6-4631-93E5-0B4C594BBC77}" type="pres">
      <dgm:prSet presAssocID="{953DFC5C-FD1A-4C31-8947-3ECA5B2D305F}" presName="parentText" presStyleLbl="node1" presStyleIdx="3" presStyleCnt="6">
        <dgm:presLayoutVars>
          <dgm:chMax val="0"/>
          <dgm:bulletEnabled val="1"/>
        </dgm:presLayoutVars>
      </dgm:prSet>
      <dgm:spPr/>
      <dgm:t>
        <a:bodyPr/>
        <a:lstStyle/>
        <a:p>
          <a:endParaRPr lang="es-ES"/>
        </a:p>
      </dgm:t>
    </dgm:pt>
    <dgm:pt modelId="{4E09CBA9-3620-4F07-87CE-AC36BA9EEFFC}" type="pres">
      <dgm:prSet presAssocID="{AEFFBDAD-9050-4253-96C5-931348E0A829}" presName="spacer" presStyleCnt="0"/>
      <dgm:spPr/>
    </dgm:pt>
    <dgm:pt modelId="{9E2D31D4-A9A8-4D2D-A0D8-A4679CED8E07}" type="pres">
      <dgm:prSet presAssocID="{C4197980-91B2-4E02-B31C-EE24B01234E6}" presName="parentText" presStyleLbl="node1" presStyleIdx="4" presStyleCnt="6">
        <dgm:presLayoutVars>
          <dgm:chMax val="0"/>
          <dgm:bulletEnabled val="1"/>
        </dgm:presLayoutVars>
      </dgm:prSet>
      <dgm:spPr/>
      <dgm:t>
        <a:bodyPr/>
        <a:lstStyle/>
        <a:p>
          <a:endParaRPr lang="es-ES"/>
        </a:p>
      </dgm:t>
    </dgm:pt>
    <dgm:pt modelId="{4FF94160-7807-44E4-A683-159C9EE08F64}" type="pres">
      <dgm:prSet presAssocID="{3B976069-16B9-43B9-A4E2-71129D7018D7}" presName="spacer" presStyleCnt="0"/>
      <dgm:spPr/>
    </dgm:pt>
    <dgm:pt modelId="{7EE4C5C6-2BD3-4802-9960-DEE18DF568EA}" type="pres">
      <dgm:prSet presAssocID="{FC887D2B-41B5-4C72-9A96-0E8E940F1137}" presName="parentText" presStyleLbl="node1" presStyleIdx="5" presStyleCnt="6">
        <dgm:presLayoutVars>
          <dgm:chMax val="0"/>
          <dgm:bulletEnabled val="1"/>
        </dgm:presLayoutVars>
      </dgm:prSet>
      <dgm:spPr/>
      <dgm:t>
        <a:bodyPr/>
        <a:lstStyle/>
        <a:p>
          <a:endParaRPr lang="es-ES"/>
        </a:p>
      </dgm:t>
    </dgm:pt>
  </dgm:ptLst>
  <dgm:cxnLst>
    <dgm:cxn modelId="{A39D7CFF-75AD-4FF6-9C5F-90F4440CA00D}" srcId="{87A298C9-BC90-4561-A873-DB4B2E9370BB}" destId="{D84AE8C2-5B9B-452C-8EED-49F08838ADB9}" srcOrd="0" destOrd="0" parTransId="{663C20B1-A281-4E39-910B-192C17EB7F7B}" sibTransId="{9CF5A20A-D3C0-4937-807C-48B983F0C3A3}"/>
    <dgm:cxn modelId="{8E38B684-42D9-4962-B789-579AED762284}" type="presOf" srcId="{C4197980-91B2-4E02-B31C-EE24B01234E6}" destId="{9E2D31D4-A9A8-4D2D-A0D8-A4679CED8E07}" srcOrd="0" destOrd="0" presId="urn:microsoft.com/office/officeart/2005/8/layout/vList2"/>
    <dgm:cxn modelId="{E8871435-82EB-4A88-BB67-F0796EC5B5EC}" type="presOf" srcId="{FC887D2B-41B5-4C72-9A96-0E8E940F1137}" destId="{7EE4C5C6-2BD3-4802-9960-DEE18DF568EA}" srcOrd="0" destOrd="0" presId="urn:microsoft.com/office/officeart/2005/8/layout/vList2"/>
    <dgm:cxn modelId="{9481B324-DC1C-442D-BFD6-0509C6628ED6}" type="presOf" srcId="{825DEE70-320E-4583-8A8B-D54E9FE1890C}" destId="{7BBDC819-FE6C-4CB7-9CF4-0F715AD98865}" srcOrd="0" destOrd="0" presId="urn:microsoft.com/office/officeart/2005/8/layout/vList2"/>
    <dgm:cxn modelId="{531B8C16-78D0-429F-82AB-A5605DF27904}" srcId="{87A298C9-BC90-4561-A873-DB4B2E9370BB}" destId="{04721B11-0ADA-4D23-8E62-75037E481934}" srcOrd="1" destOrd="0" parTransId="{9FBF372A-BA94-47D1-89FE-BF6B2787F56F}" sibTransId="{54687E61-55B2-458C-8E9F-B0213286D83B}"/>
    <dgm:cxn modelId="{5EF6FDB1-6F2E-48C1-B129-9E3FE9E13C30}" srcId="{87A298C9-BC90-4561-A873-DB4B2E9370BB}" destId="{FC887D2B-41B5-4C72-9A96-0E8E940F1137}" srcOrd="5" destOrd="0" parTransId="{919197C3-0EE1-47A0-9797-C922B3923CB1}" sibTransId="{EB852932-24C6-42CA-A5B9-13A255D8914B}"/>
    <dgm:cxn modelId="{C9BC120C-418E-4631-9208-D3719215D7C7}" srcId="{87A298C9-BC90-4561-A873-DB4B2E9370BB}" destId="{953DFC5C-FD1A-4C31-8947-3ECA5B2D305F}" srcOrd="3" destOrd="0" parTransId="{481C58A8-31A6-4EF5-A2B6-4C6D36E89122}" sibTransId="{AEFFBDAD-9050-4253-96C5-931348E0A829}"/>
    <dgm:cxn modelId="{BF928441-C23F-425C-A0EC-EDC673745860}" type="presOf" srcId="{87A298C9-BC90-4561-A873-DB4B2E9370BB}" destId="{ACFE28AA-D928-4E11-A54F-EB20358A855C}" srcOrd="0" destOrd="0" presId="urn:microsoft.com/office/officeart/2005/8/layout/vList2"/>
    <dgm:cxn modelId="{E1298491-C328-4FE2-BA38-FD3AEE394B7F}" type="presOf" srcId="{D84AE8C2-5B9B-452C-8EED-49F08838ADB9}" destId="{176D5785-9F48-4ABA-9DC2-8A51BC99BD96}" srcOrd="0" destOrd="0" presId="urn:microsoft.com/office/officeart/2005/8/layout/vList2"/>
    <dgm:cxn modelId="{5CD094FE-6175-406D-B88B-455713EE6369}" srcId="{87A298C9-BC90-4561-A873-DB4B2E9370BB}" destId="{825DEE70-320E-4583-8A8B-D54E9FE1890C}" srcOrd="2" destOrd="0" parTransId="{DFBF0596-0EB7-47A9-84F6-5CBD4F7BE76A}" sibTransId="{41407E21-5CBF-478E-8246-33557CC51071}"/>
    <dgm:cxn modelId="{C1D450FA-769A-4D97-9A5D-90492042176D}" type="presOf" srcId="{953DFC5C-FD1A-4C31-8947-3ECA5B2D305F}" destId="{1307F281-22E6-4631-93E5-0B4C594BBC77}" srcOrd="0" destOrd="0" presId="urn:microsoft.com/office/officeart/2005/8/layout/vList2"/>
    <dgm:cxn modelId="{24B68BBE-860D-4810-B6E3-E92FF5881617}" srcId="{87A298C9-BC90-4561-A873-DB4B2E9370BB}" destId="{C4197980-91B2-4E02-B31C-EE24B01234E6}" srcOrd="4" destOrd="0" parTransId="{AF22E34B-E63F-4FC0-938A-FAF8EAB7CDB1}" sibTransId="{3B976069-16B9-43B9-A4E2-71129D7018D7}"/>
    <dgm:cxn modelId="{E1AAE8E5-5FB2-41A8-88C7-AD653B3BAD2C}" type="presOf" srcId="{04721B11-0ADA-4D23-8E62-75037E481934}" destId="{687A488F-4516-469E-9347-BE42D9F745D3}" srcOrd="0" destOrd="0" presId="urn:microsoft.com/office/officeart/2005/8/layout/vList2"/>
    <dgm:cxn modelId="{692A4CB8-9225-45E6-91EB-465C8B4E78E0}" type="presParOf" srcId="{ACFE28AA-D928-4E11-A54F-EB20358A855C}" destId="{176D5785-9F48-4ABA-9DC2-8A51BC99BD96}" srcOrd="0" destOrd="0" presId="urn:microsoft.com/office/officeart/2005/8/layout/vList2"/>
    <dgm:cxn modelId="{4F2DF7A3-B019-4467-B47E-C398A58EC815}" type="presParOf" srcId="{ACFE28AA-D928-4E11-A54F-EB20358A855C}" destId="{DA16463A-6315-421F-B765-CB36ADC58A8C}" srcOrd="1" destOrd="0" presId="urn:microsoft.com/office/officeart/2005/8/layout/vList2"/>
    <dgm:cxn modelId="{097AEA98-AD28-4473-9177-C837F3205690}" type="presParOf" srcId="{ACFE28AA-D928-4E11-A54F-EB20358A855C}" destId="{687A488F-4516-469E-9347-BE42D9F745D3}" srcOrd="2" destOrd="0" presId="urn:microsoft.com/office/officeart/2005/8/layout/vList2"/>
    <dgm:cxn modelId="{F226AE83-D5B5-46F6-832E-0FB05898325A}" type="presParOf" srcId="{ACFE28AA-D928-4E11-A54F-EB20358A855C}" destId="{640B3590-452C-4ABD-A540-D35F805F8A2B}" srcOrd="3" destOrd="0" presId="urn:microsoft.com/office/officeart/2005/8/layout/vList2"/>
    <dgm:cxn modelId="{CB157F86-C12B-4FF1-B404-F0B5C90C9CB6}" type="presParOf" srcId="{ACFE28AA-D928-4E11-A54F-EB20358A855C}" destId="{7BBDC819-FE6C-4CB7-9CF4-0F715AD98865}" srcOrd="4" destOrd="0" presId="urn:microsoft.com/office/officeart/2005/8/layout/vList2"/>
    <dgm:cxn modelId="{4A9E3577-A419-4DF5-853D-C867EA128FF4}" type="presParOf" srcId="{ACFE28AA-D928-4E11-A54F-EB20358A855C}" destId="{D46B482F-ED51-4D92-AD16-488CA2EFE89A}" srcOrd="5" destOrd="0" presId="urn:microsoft.com/office/officeart/2005/8/layout/vList2"/>
    <dgm:cxn modelId="{6A8C3E17-65E3-4D96-8891-C720B66180E0}" type="presParOf" srcId="{ACFE28AA-D928-4E11-A54F-EB20358A855C}" destId="{1307F281-22E6-4631-93E5-0B4C594BBC77}" srcOrd="6" destOrd="0" presId="urn:microsoft.com/office/officeart/2005/8/layout/vList2"/>
    <dgm:cxn modelId="{26CB52C6-0997-472F-B6E3-B3E5B7B6D092}" type="presParOf" srcId="{ACFE28AA-D928-4E11-A54F-EB20358A855C}" destId="{4E09CBA9-3620-4F07-87CE-AC36BA9EEFFC}" srcOrd="7" destOrd="0" presId="urn:microsoft.com/office/officeart/2005/8/layout/vList2"/>
    <dgm:cxn modelId="{3F5F6F96-1448-4154-B6BA-94B8E2FE7409}" type="presParOf" srcId="{ACFE28AA-D928-4E11-A54F-EB20358A855C}" destId="{9E2D31D4-A9A8-4D2D-A0D8-A4679CED8E07}" srcOrd="8" destOrd="0" presId="urn:microsoft.com/office/officeart/2005/8/layout/vList2"/>
    <dgm:cxn modelId="{FE7D609C-501C-424A-83DD-EE6958FBF5A9}" type="presParOf" srcId="{ACFE28AA-D928-4E11-A54F-EB20358A855C}" destId="{4FF94160-7807-44E4-A683-159C9EE08F64}" srcOrd="9" destOrd="0" presId="urn:microsoft.com/office/officeart/2005/8/layout/vList2"/>
    <dgm:cxn modelId="{CA6DE671-2FA0-41B4-BC65-C32A7D586FE1}" type="presParOf" srcId="{ACFE28AA-D928-4E11-A54F-EB20358A855C}" destId="{7EE4C5C6-2BD3-4802-9960-DEE18DF568EA}"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8CB0C3-6A4C-4094-B7F2-9AAA51E1FEB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81F7E9D6-486E-49A7-90F4-1CA978C11B0B}">
      <dgm:prSet custT="1"/>
      <dgm:spPr/>
      <dgm:t>
        <a:bodyPr/>
        <a:lstStyle/>
        <a:p>
          <a:pPr rtl="0"/>
          <a:r>
            <a:rPr lang="es-ES" sz="1600" b="1" dirty="0" smtClean="0">
              <a:effectLst>
                <a:outerShdw blurRad="38100" dist="38100" dir="2700000" algn="tl">
                  <a:srgbClr val="000000">
                    <a:alpha val="43137"/>
                  </a:srgbClr>
                </a:outerShdw>
              </a:effectLst>
            </a:rPr>
            <a:t>Necesidad de espacio para su implantación baja.</a:t>
          </a:r>
          <a:endParaRPr lang="es-ES" sz="1600" b="1" dirty="0">
            <a:effectLst>
              <a:outerShdw blurRad="38100" dist="38100" dir="2700000" algn="tl">
                <a:srgbClr val="000000">
                  <a:alpha val="43137"/>
                </a:srgbClr>
              </a:outerShdw>
            </a:effectLst>
          </a:endParaRPr>
        </a:p>
      </dgm:t>
    </dgm:pt>
    <dgm:pt modelId="{7642B7C1-2904-495B-9293-4077EFFE77BA}" type="parTrans" cxnId="{03F1E270-4214-4FF9-9EE6-BCFD08084FB5}">
      <dgm:prSet/>
      <dgm:spPr/>
      <dgm:t>
        <a:bodyPr/>
        <a:lstStyle/>
        <a:p>
          <a:endParaRPr lang="es-ES"/>
        </a:p>
      </dgm:t>
    </dgm:pt>
    <dgm:pt modelId="{83C6A248-A862-4287-9439-60336C89EFA8}" type="sibTrans" cxnId="{03F1E270-4214-4FF9-9EE6-BCFD08084FB5}">
      <dgm:prSet/>
      <dgm:spPr/>
      <dgm:t>
        <a:bodyPr/>
        <a:lstStyle/>
        <a:p>
          <a:endParaRPr lang="es-ES"/>
        </a:p>
      </dgm:t>
    </dgm:pt>
    <dgm:pt modelId="{FF5B2DF8-6EF2-4525-A3BE-452F40C87349}">
      <dgm:prSet custT="1"/>
      <dgm:spPr/>
      <dgm:t>
        <a:bodyPr/>
        <a:lstStyle/>
        <a:p>
          <a:pPr rtl="0"/>
          <a:r>
            <a:rPr lang="es-ES" sz="1600" b="1" dirty="0" smtClean="0">
              <a:effectLst>
                <a:outerShdw blurRad="38100" dist="38100" dir="2700000" algn="tl">
                  <a:srgbClr val="000000">
                    <a:alpha val="43137"/>
                  </a:srgbClr>
                </a:outerShdw>
              </a:effectLst>
            </a:rPr>
            <a:t>Necesidad de equipos mecánicos.</a:t>
          </a:r>
          <a:endParaRPr lang="es-ES" sz="1600" b="1" dirty="0">
            <a:effectLst>
              <a:outerShdw blurRad="38100" dist="38100" dir="2700000" algn="tl">
                <a:srgbClr val="000000">
                  <a:alpha val="43137"/>
                </a:srgbClr>
              </a:outerShdw>
            </a:effectLst>
          </a:endParaRPr>
        </a:p>
      </dgm:t>
    </dgm:pt>
    <dgm:pt modelId="{DBF36245-FE9E-43ED-BC35-1C3D604CF8A0}" type="parTrans" cxnId="{3A663DDB-770B-4C3A-A90F-45EC1ABD57F9}">
      <dgm:prSet/>
      <dgm:spPr/>
      <dgm:t>
        <a:bodyPr/>
        <a:lstStyle/>
        <a:p>
          <a:endParaRPr lang="es-ES"/>
        </a:p>
      </dgm:t>
    </dgm:pt>
    <dgm:pt modelId="{31A1309A-88B6-4807-ADA0-E38D8A34BCE2}" type="sibTrans" cxnId="{3A663DDB-770B-4C3A-A90F-45EC1ABD57F9}">
      <dgm:prSet/>
      <dgm:spPr/>
      <dgm:t>
        <a:bodyPr/>
        <a:lstStyle/>
        <a:p>
          <a:endParaRPr lang="es-ES"/>
        </a:p>
      </dgm:t>
    </dgm:pt>
    <dgm:pt modelId="{10DC6F28-07FE-4D28-9FBD-E1DB609434F9}">
      <dgm:prSet custT="1"/>
      <dgm:spPr/>
      <dgm:t>
        <a:bodyPr/>
        <a:lstStyle/>
        <a:p>
          <a:pPr rtl="0"/>
          <a:r>
            <a:rPr lang="es-ES" sz="1600" b="1" dirty="0" smtClean="0">
              <a:effectLst>
                <a:outerShdw blurRad="38100" dist="38100" dir="2700000" algn="tl">
                  <a:srgbClr val="000000">
                    <a:alpha val="43137"/>
                  </a:srgbClr>
                </a:outerShdw>
              </a:effectLst>
            </a:rPr>
            <a:t>Mantenimiento y operación complicados.</a:t>
          </a:r>
          <a:endParaRPr lang="es-ES" sz="1600" b="1" dirty="0">
            <a:effectLst>
              <a:outerShdw blurRad="38100" dist="38100" dir="2700000" algn="tl">
                <a:srgbClr val="000000">
                  <a:alpha val="43137"/>
                </a:srgbClr>
              </a:outerShdw>
            </a:effectLst>
          </a:endParaRPr>
        </a:p>
      </dgm:t>
    </dgm:pt>
    <dgm:pt modelId="{B3539CBE-C62F-4465-AB7E-3D311EECB5AF}" type="parTrans" cxnId="{35B4BF55-59FF-4A1C-9B43-6B4FA95E2E19}">
      <dgm:prSet/>
      <dgm:spPr/>
      <dgm:t>
        <a:bodyPr/>
        <a:lstStyle/>
        <a:p>
          <a:endParaRPr lang="es-ES"/>
        </a:p>
      </dgm:t>
    </dgm:pt>
    <dgm:pt modelId="{9B8E2224-28BF-49FA-AC42-2B31F3C7A6E3}" type="sibTrans" cxnId="{35B4BF55-59FF-4A1C-9B43-6B4FA95E2E19}">
      <dgm:prSet/>
      <dgm:spPr/>
      <dgm:t>
        <a:bodyPr/>
        <a:lstStyle/>
        <a:p>
          <a:endParaRPr lang="es-ES"/>
        </a:p>
      </dgm:t>
    </dgm:pt>
    <dgm:pt modelId="{36F6BAF9-69AE-4A55-8C20-753248B391C9}">
      <dgm:prSet custT="1"/>
      <dgm:spPr/>
      <dgm:t>
        <a:bodyPr/>
        <a:lstStyle/>
        <a:p>
          <a:pPr rtl="0"/>
          <a:r>
            <a:rPr lang="es-ES" sz="1600" dirty="0" smtClean="0"/>
            <a:t>Co</a:t>
          </a:r>
          <a:r>
            <a:rPr lang="es-ES" sz="1600" b="1" dirty="0" smtClean="0">
              <a:effectLst>
                <a:outerShdw blurRad="38100" dist="38100" dir="2700000" algn="tl">
                  <a:srgbClr val="000000">
                    <a:alpha val="43137"/>
                  </a:srgbClr>
                </a:outerShdw>
              </a:effectLst>
            </a:rPr>
            <a:t>nsumo energético elevado.</a:t>
          </a:r>
          <a:endParaRPr lang="es-ES" sz="1600" b="1" dirty="0">
            <a:effectLst>
              <a:outerShdw blurRad="38100" dist="38100" dir="2700000" algn="tl">
                <a:srgbClr val="000000">
                  <a:alpha val="43137"/>
                </a:srgbClr>
              </a:outerShdw>
            </a:effectLst>
          </a:endParaRPr>
        </a:p>
      </dgm:t>
    </dgm:pt>
    <dgm:pt modelId="{747B5D1E-E43B-42E6-9211-C99B2E8C63EA}" type="parTrans" cxnId="{0B2BE81A-511B-45AA-944C-B6593B0FFA69}">
      <dgm:prSet/>
      <dgm:spPr/>
      <dgm:t>
        <a:bodyPr/>
        <a:lstStyle/>
        <a:p>
          <a:endParaRPr lang="es-ES"/>
        </a:p>
      </dgm:t>
    </dgm:pt>
    <dgm:pt modelId="{226B7AF4-649C-45B6-B11E-C294DB6ADE75}" type="sibTrans" cxnId="{0B2BE81A-511B-45AA-944C-B6593B0FFA69}">
      <dgm:prSet/>
      <dgm:spPr/>
      <dgm:t>
        <a:bodyPr/>
        <a:lstStyle/>
        <a:p>
          <a:endParaRPr lang="es-ES"/>
        </a:p>
      </dgm:t>
    </dgm:pt>
    <dgm:pt modelId="{67700998-0383-467D-A75F-E21AFDD52786}">
      <dgm:prSet custT="1"/>
      <dgm:spPr/>
      <dgm:t>
        <a:bodyPr/>
        <a:lstStyle/>
        <a:p>
          <a:pPr rtl="0"/>
          <a:r>
            <a:rPr lang="es-ES" sz="1600" b="1" dirty="0" smtClean="0">
              <a:effectLst>
                <a:outerShdw blurRad="38100" dist="38100" dir="2700000" algn="tl">
                  <a:srgbClr val="000000">
                    <a:alpha val="43137"/>
                  </a:srgbClr>
                </a:outerShdw>
              </a:effectLst>
            </a:rPr>
            <a:t>Periodo de retención corto.</a:t>
          </a:r>
          <a:endParaRPr lang="es-ES" sz="1600" b="1" dirty="0">
            <a:effectLst>
              <a:outerShdw blurRad="38100" dist="38100" dir="2700000" algn="tl">
                <a:srgbClr val="000000">
                  <a:alpha val="43137"/>
                </a:srgbClr>
              </a:outerShdw>
            </a:effectLst>
          </a:endParaRPr>
        </a:p>
      </dgm:t>
    </dgm:pt>
    <dgm:pt modelId="{C502A1D5-5C19-4887-8923-16839836B210}" type="parTrans" cxnId="{B33DFA80-342C-40FF-8FF1-37138B86B549}">
      <dgm:prSet/>
      <dgm:spPr/>
      <dgm:t>
        <a:bodyPr/>
        <a:lstStyle/>
        <a:p>
          <a:endParaRPr lang="es-ES"/>
        </a:p>
      </dgm:t>
    </dgm:pt>
    <dgm:pt modelId="{03E221C2-E697-4714-816C-9CAC81491F47}" type="sibTrans" cxnId="{B33DFA80-342C-40FF-8FF1-37138B86B549}">
      <dgm:prSet/>
      <dgm:spPr/>
      <dgm:t>
        <a:bodyPr/>
        <a:lstStyle/>
        <a:p>
          <a:endParaRPr lang="es-ES"/>
        </a:p>
      </dgm:t>
    </dgm:pt>
    <dgm:pt modelId="{5B82E718-1789-4E1C-8AD2-7816BF7E450B}">
      <dgm:prSet custT="1"/>
      <dgm:spPr/>
      <dgm:t>
        <a:bodyPr/>
        <a:lstStyle/>
        <a:p>
          <a:pPr rtl="0"/>
          <a:r>
            <a:rPr lang="es-ES" sz="1600" b="1" dirty="0" smtClean="0">
              <a:effectLst>
                <a:outerShdw blurRad="38100" dist="38100" dir="2700000" algn="tl">
                  <a:srgbClr val="000000">
                    <a:alpha val="43137"/>
                  </a:srgbClr>
                </a:outerShdw>
              </a:effectLst>
            </a:rPr>
            <a:t>Riesgo de aparición de olores desagradables si el aporte de oxigeno es insuficiente</a:t>
          </a:r>
          <a:endParaRPr lang="es-ES" sz="1600" b="1" dirty="0">
            <a:effectLst>
              <a:outerShdw blurRad="38100" dist="38100" dir="2700000" algn="tl">
                <a:srgbClr val="000000">
                  <a:alpha val="43137"/>
                </a:srgbClr>
              </a:outerShdw>
            </a:effectLst>
          </a:endParaRPr>
        </a:p>
      </dgm:t>
    </dgm:pt>
    <dgm:pt modelId="{6941A609-FC91-4593-AC3A-CFEFA032F786}" type="parTrans" cxnId="{67743D09-D4C1-4EC8-992A-907C6D97C617}">
      <dgm:prSet/>
      <dgm:spPr/>
      <dgm:t>
        <a:bodyPr/>
        <a:lstStyle/>
        <a:p>
          <a:endParaRPr lang="es-ES"/>
        </a:p>
      </dgm:t>
    </dgm:pt>
    <dgm:pt modelId="{A8C0C59C-2B3C-4B59-81FB-CBB914A794CF}" type="sibTrans" cxnId="{67743D09-D4C1-4EC8-992A-907C6D97C617}">
      <dgm:prSet/>
      <dgm:spPr/>
      <dgm:t>
        <a:bodyPr/>
        <a:lstStyle/>
        <a:p>
          <a:endParaRPr lang="es-ES"/>
        </a:p>
      </dgm:t>
    </dgm:pt>
    <dgm:pt modelId="{00559C4E-B9FC-488A-B286-7B27D22F7841}">
      <dgm:prSet custT="1"/>
      <dgm:spPr/>
      <dgm:t>
        <a:bodyPr/>
        <a:lstStyle/>
        <a:p>
          <a:pPr rtl="0"/>
          <a:r>
            <a:rPr lang="es-ES" sz="1600" b="1" dirty="0" smtClean="0">
              <a:effectLst>
                <a:outerShdw blurRad="38100" dist="38100" dir="2700000" algn="tl">
                  <a:srgbClr val="000000">
                    <a:alpha val="43137"/>
                  </a:srgbClr>
                </a:outerShdw>
              </a:effectLst>
            </a:rPr>
            <a:t>Alta producción de fangos que hay que estabilizar.</a:t>
          </a:r>
          <a:endParaRPr lang="es-ES" sz="1600" b="1" dirty="0">
            <a:effectLst>
              <a:outerShdw blurRad="38100" dist="38100" dir="2700000" algn="tl">
                <a:srgbClr val="000000">
                  <a:alpha val="43137"/>
                </a:srgbClr>
              </a:outerShdw>
            </a:effectLst>
          </a:endParaRPr>
        </a:p>
      </dgm:t>
    </dgm:pt>
    <dgm:pt modelId="{42A1A917-190C-44C4-A15B-B3C733E49D47}" type="parTrans" cxnId="{7ADC373A-4059-451C-993F-4D5ECDE03AB0}">
      <dgm:prSet/>
      <dgm:spPr/>
      <dgm:t>
        <a:bodyPr/>
        <a:lstStyle/>
        <a:p>
          <a:endParaRPr lang="es-ES"/>
        </a:p>
      </dgm:t>
    </dgm:pt>
    <dgm:pt modelId="{7E6CFFED-AD72-4616-ACD8-05D4128E9591}" type="sibTrans" cxnId="{7ADC373A-4059-451C-993F-4D5ECDE03AB0}">
      <dgm:prSet/>
      <dgm:spPr/>
      <dgm:t>
        <a:bodyPr/>
        <a:lstStyle/>
        <a:p>
          <a:endParaRPr lang="es-ES"/>
        </a:p>
      </dgm:t>
    </dgm:pt>
    <dgm:pt modelId="{5E48D5D6-1193-44E9-A454-1116FF20D30E}" type="pres">
      <dgm:prSet presAssocID="{548CB0C3-6A4C-4094-B7F2-9AAA51E1FEBE}" presName="linear" presStyleCnt="0">
        <dgm:presLayoutVars>
          <dgm:animLvl val="lvl"/>
          <dgm:resizeHandles val="exact"/>
        </dgm:presLayoutVars>
      </dgm:prSet>
      <dgm:spPr/>
      <dgm:t>
        <a:bodyPr/>
        <a:lstStyle/>
        <a:p>
          <a:endParaRPr lang="es-ES"/>
        </a:p>
      </dgm:t>
    </dgm:pt>
    <dgm:pt modelId="{3C745C36-9472-4A52-BF00-79977ED3FF1C}" type="pres">
      <dgm:prSet presAssocID="{81F7E9D6-486E-49A7-90F4-1CA978C11B0B}" presName="parentText" presStyleLbl="node1" presStyleIdx="0" presStyleCnt="7">
        <dgm:presLayoutVars>
          <dgm:chMax val="0"/>
          <dgm:bulletEnabled val="1"/>
        </dgm:presLayoutVars>
      </dgm:prSet>
      <dgm:spPr/>
      <dgm:t>
        <a:bodyPr/>
        <a:lstStyle/>
        <a:p>
          <a:endParaRPr lang="es-ES"/>
        </a:p>
      </dgm:t>
    </dgm:pt>
    <dgm:pt modelId="{B048D92E-27CC-410B-93DA-52061E85CCBE}" type="pres">
      <dgm:prSet presAssocID="{83C6A248-A862-4287-9439-60336C89EFA8}" presName="spacer" presStyleCnt="0"/>
      <dgm:spPr/>
    </dgm:pt>
    <dgm:pt modelId="{BE88A88B-DEB6-4574-9E7C-C31E5E380BC5}" type="pres">
      <dgm:prSet presAssocID="{FF5B2DF8-6EF2-4525-A3BE-452F40C87349}" presName="parentText" presStyleLbl="node1" presStyleIdx="1" presStyleCnt="7">
        <dgm:presLayoutVars>
          <dgm:chMax val="0"/>
          <dgm:bulletEnabled val="1"/>
        </dgm:presLayoutVars>
      </dgm:prSet>
      <dgm:spPr/>
      <dgm:t>
        <a:bodyPr/>
        <a:lstStyle/>
        <a:p>
          <a:endParaRPr lang="es-ES"/>
        </a:p>
      </dgm:t>
    </dgm:pt>
    <dgm:pt modelId="{DCFD0352-6039-45DC-9A31-C2616B959B06}" type="pres">
      <dgm:prSet presAssocID="{31A1309A-88B6-4807-ADA0-E38D8A34BCE2}" presName="spacer" presStyleCnt="0"/>
      <dgm:spPr/>
    </dgm:pt>
    <dgm:pt modelId="{C3F284E0-6F34-471B-832C-C0510EAEC164}" type="pres">
      <dgm:prSet presAssocID="{10DC6F28-07FE-4D28-9FBD-E1DB609434F9}" presName="parentText" presStyleLbl="node1" presStyleIdx="2" presStyleCnt="7">
        <dgm:presLayoutVars>
          <dgm:chMax val="0"/>
          <dgm:bulletEnabled val="1"/>
        </dgm:presLayoutVars>
      </dgm:prSet>
      <dgm:spPr/>
      <dgm:t>
        <a:bodyPr/>
        <a:lstStyle/>
        <a:p>
          <a:endParaRPr lang="es-ES"/>
        </a:p>
      </dgm:t>
    </dgm:pt>
    <dgm:pt modelId="{471D9180-D58D-4310-9E52-5B0DD594C831}" type="pres">
      <dgm:prSet presAssocID="{9B8E2224-28BF-49FA-AC42-2B31F3C7A6E3}" presName="spacer" presStyleCnt="0"/>
      <dgm:spPr/>
    </dgm:pt>
    <dgm:pt modelId="{6D2F916D-066D-4A11-93EB-AF375D5A3CD3}" type="pres">
      <dgm:prSet presAssocID="{36F6BAF9-69AE-4A55-8C20-753248B391C9}" presName="parentText" presStyleLbl="node1" presStyleIdx="3" presStyleCnt="7">
        <dgm:presLayoutVars>
          <dgm:chMax val="0"/>
          <dgm:bulletEnabled val="1"/>
        </dgm:presLayoutVars>
      </dgm:prSet>
      <dgm:spPr/>
      <dgm:t>
        <a:bodyPr/>
        <a:lstStyle/>
        <a:p>
          <a:endParaRPr lang="es-ES"/>
        </a:p>
      </dgm:t>
    </dgm:pt>
    <dgm:pt modelId="{B2812726-C1FF-4D8E-8E81-933F5AFF24BC}" type="pres">
      <dgm:prSet presAssocID="{226B7AF4-649C-45B6-B11E-C294DB6ADE75}" presName="spacer" presStyleCnt="0"/>
      <dgm:spPr/>
    </dgm:pt>
    <dgm:pt modelId="{1A70DDDF-A58E-4FDB-AC20-4A538D43093A}" type="pres">
      <dgm:prSet presAssocID="{67700998-0383-467D-A75F-E21AFDD52786}" presName="parentText" presStyleLbl="node1" presStyleIdx="4" presStyleCnt="7">
        <dgm:presLayoutVars>
          <dgm:chMax val="0"/>
          <dgm:bulletEnabled val="1"/>
        </dgm:presLayoutVars>
      </dgm:prSet>
      <dgm:spPr/>
      <dgm:t>
        <a:bodyPr/>
        <a:lstStyle/>
        <a:p>
          <a:endParaRPr lang="es-ES"/>
        </a:p>
      </dgm:t>
    </dgm:pt>
    <dgm:pt modelId="{8A240EB3-57DA-4933-A7A8-8EEE87761D7B}" type="pres">
      <dgm:prSet presAssocID="{03E221C2-E697-4714-816C-9CAC81491F47}" presName="spacer" presStyleCnt="0"/>
      <dgm:spPr/>
    </dgm:pt>
    <dgm:pt modelId="{468DC2C6-5245-4F3D-AC2B-FCA698F13DBB}" type="pres">
      <dgm:prSet presAssocID="{5B82E718-1789-4E1C-8AD2-7816BF7E450B}" presName="parentText" presStyleLbl="node1" presStyleIdx="5" presStyleCnt="7" custScaleY="119009">
        <dgm:presLayoutVars>
          <dgm:chMax val="0"/>
          <dgm:bulletEnabled val="1"/>
        </dgm:presLayoutVars>
      </dgm:prSet>
      <dgm:spPr/>
      <dgm:t>
        <a:bodyPr/>
        <a:lstStyle/>
        <a:p>
          <a:endParaRPr lang="es-ES"/>
        </a:p>
      </dgm:t>
    </dgm:pt>
    <dgm:pt modelId="{D1A14B7F-4285-444B-B273-4E93C02FBC60}" type="pres">
      <dgm:prSet presAssocID="{A8C0C59C-2B3C-4B59-81FB-CBB914A794CF}" presName="spacer" presStyleCnt="0"/>
      <dgm:spPr/>
    </dgm:pt>
    <dgm:pt modelId="{D78B85A4-51B1-48E9-819E-8E6CAE805BC5}" type="pres">
      <dgm:prSet presAssocID="{00559C4E-B9FC-488A-B286-7B27D22F7841}" presName="parentText" presStyleLbl="node1" presStyleIdx="6" presStyleCnt="7">
        <dgm:presLayoutVars>
          <dgm:chMax val="0"/>
          <dgm:bulletEnabled val="1"/>
        </dgm:presLayoutVars>
      </dgm:prSet>
      <dgm:spPr/>
      <dgm:t>
        <a:bodyPr/>
        <a:lstStyle/>
        <a:p>
          <a:endParaRPr lang="es-ES"/>
        </a:p>
      </dgm:t>
    </dgm:pt>
  </dgm:ptLst>
  <dgm:cxnLst>
    <dgm:cxn modelId="{7ADC373A-4059-451C-993F-4D5ECDE03AB0}" srcId="{548CB0C3-6A4C-4094-B7F2-9AAA51E1FEBE}" destId="{00559C4E-B9FC-488A-B286-7B27D22F7841}" srcOrd="6" destOrd="0" parTransId="{42A1A917-190C-44C4-A15B-B3C733E49D47}" sibTransId="{7E6CFFED-AD72-4616-ACD8-05D4128E9591}"/>
    <dgm:cxn modelId="{192B9BE8-EC13-42FB-BC0C-62E910F70A52}" type="presOf" srcId="{5B82E718-1789-4E1C-8AD2-7816BF7E450B}" destId="{468DC2C6-5245-4F3D-AC2B-FCA698F13DBB}" srcOrd="0" destOrd="0" presId="urn:microsoft.com/office/officeart/2005/8/layout/vList2"/>
    <dgm:cxn modelId="{A1BB4A32-9190-4189-9833-9DC6E9A15422}" type="presOf" srcId="{10DC6F28-07FE-4D28-9FBD-E1DB609434F9}" destId="{C3F284E0-6F34-471B-832C-C0510EAEC164}" srcOrd="0" destOrd="0" presId="urn:microsoft.com/office/officeart/2005/8/layout/vList2"/>
    <dgm:cxn modelId="{94CF02A8-2EF9-4287-81EE-A74EC9915489}" type="presOf" srcId="{548CB0C3-6A4C-4094-B7F2-9AAA51E1FEBE}" destId="{5E48D5D6-1193-44E9-A454-1116FF20D30E}" srcOrd="0" destOrd="0" presId="urn:microsoft.com/office/officeart/2005/8/layout/vList2"/>
    <dgm:cxn modelId="{67743D09-D4C1-4EC8-992A-907C6D97C617}" srcId="{548CB0C3-6A4C-4094-B7F2-9AAA51E1FEBE}" destId="{5B82E718-1789-4E1C-8AD2-7816BF7E450B}" srcOrd="5" destOrd="0" parTransId="{6941A609-FC91-4593-AC3A-CFEFA032F786}" sibTransId="{A8C0C59C-2B3C-4B59-81FB-CBB914A794CF}"/>
    <dgm:cxn modelId="{35B4BF55-59FF-4A1C-9B43-6B4FA95E2E19}" srcId="{548CB0C3-6A4C-4094-B7F2-9AAA51E1FEBE}" destId="{10DC6F28-07FE-4D28-9FBD-E1DB609434F9}" srcOrd="2" destOrd="0" parTransId="{B3539CBE-C62F-4465-AB7E-3D311EECB5AF}" sibTransId="{9B8E2224-28BF-49FA-AC42-2B31F3C7A6E3}"/>
    <dgm:cxn modelId="{0B2BE81A-511B-45AA-944C-B6593B0FFA69}" srcId="{548CB0C3-6A4C-4094-B7F2-9AAA51E1FEBE}" destId="{36F6BAF9-69AE-4A55-8C20-753248B391C9}" srcOrd="3" destOrd="0" parTransId="{747B5D1E-E43B-42E6-9211-C99B2E8C63EA}" sibTransId="{226B7AF4-649C-45B6-B11E-C294DB6ADE75}"/>
    <dgm:cxn modelId="{97CDAFEE-41CD-42BF-A956-01C71CD02F94}" type="presOf" srcId="{36F6BAF9-69AE-4A55-8C20-753248B391C9}" destId="{6D2F916D-066D-4A11-93EB-AF375D5A3CD3}" srcOrd="0" destOrd="0" presId="urn:microsoft.com/office/officeart/2005/8/layout/vList2"/>
    <dgm:cxn modelId="{7389E8F2-EFDF-42A5-9198-4C1B063F38AA}" type="presOf" srcId="{FF5B2DF8-6EF2-4525-A3BE-452F40C87349}" destId="{BE88A88B-DEB6-4574-9E7C-C31E5E380BC5}" srcOrd="0" destOrd="0" presId="urn:microsoft.com/office/officeart/2005/8/layout/vList2"/>
    <dgm:cxn modelId="{3A663DDB-770B-4C3A-A90F-45EC1ABD57F9}" srcId="{548CB0C3-6A4C-4094-B7F2-9AAA51E1FEBE}" destId="{FF5B2DF8-6EF2-4525-A3BE-452F40C87349}" srcOrd="1" destOrd="0" parTransId="{DBF36245-FE9E-43ED-BC35-1C3D604CF8A0}" sibTransId="{31A1309A-88B6-4807-ADA0-E38D8A34BCE2}"/>
    <dgm:cxn modelId="{0BE4B795-598A-4040-B396-0932D4499A20}" type="presOf" srcId="{00559C4E-B9FC-488A-B286-7B27D22F7841}" destId="{D78B85A4-51B1-48E9-819E-8E6CAE805BC5}" srcOrd="0" destOrd="0" presId="urn:microsoft.com/office/officeart/2005/8/layout/vList2"/>
    <dgm:cxn modelId="{3F145D44-5D3F-4B5C-83B9-343F7A0C2185}" type="presOf" srcId="{67700998-0383-467D-A75F-E21AFDD52786}" destId="{1A70DDDF-A58E-4FDB-AC20-4A538D43093A}" srcOrd="0" destOrd="0" presId="urn:microsoft.com/office/officeart/2005/8/layout/vList2"/>
    <dgm:cxn modelId="{B33DFA80-342C-40FF-8FF1-37138B86B549}" srcId="{548CB0C3-6A4C-4094-B7F2-9AAA51E1FEBE}" destId="{67700998-0383-467D-A75F-E21AFDD52786}" srcOrd="4" destOrd="0" parTransId="{C502A1D5-5C19-4887-8923-16839836B210}" sibTransId="{03E221C2-E697-4714-816C-9CAC81491F47}"/>
    <dgm:cxn modelId="{52B033A6-7232-4122-AC9F-686A298C2F9E}" type="presOf" srcId="{81F7E9D6-486E-49A7-90F4-1CA978C11B0B}" destId="{3C745C36-9472-4A52-BF00-79977ED3FF1C}" srcOrd="0" destOrd="0" presId="urn:microsoft.com/office/officeart/2005/8/layout/vList2"/>
    <dgm:cxn modelId="{03F1E270-4214-4FF9-9EE6-BCFD08084FB5}" srcId="{548CB0C3-6A4C-4094-B7F2-9AAA51E1FEBE}" destId="{81F7E9D6-486E-49A7-90F4-1CA978C11B0B}" srcOrd="0" destOrd="0" parTransId="{7642B7C1-2904-495B-9293-4077EFFE77BA}" sibTransId="{83C6A248-A862-4287-9439-60336C89EFA8}"/>
    <dgm:cxn modelId="{0BFBB68D-6207-4FF6-9F24-7DB59CBBFA04}" type="presParOf" srcId="{5E48D5D6-1193-44E9-A454-1116FF20D30E}" destId="{3C745C36-9472-4A52-BF00-79977ED3FF1C}" srcOrd="0" destOrd="0" presId="urn:microsoft.com/office/officeart/2005/8/layout/vList2"/>
    <dgm:cxn modelId="{17B91ED9-66CE-4460-A5B6-B1C853AD4231}" type="presParOf" srcId="{5E48D5D6-1193-44E9-A454-1116FF20D30E}" destId="{B048D92E-27CC-410B-93DA-52061E85CCBE}" srcOrd="1" destOrd="0" presId="urn:microsoft.com/office/officeart/2005/8/layout/vList2"/>
    <dgm:cxn modelId="{CE558507-5462-4B80-A392-EC543F22CD8A}" type="presParOf" srcId="{5E48D5D6-1193-44E9-A454-1116FF20D30E}" destId="{BE88A88B-DEB6-4574-9E7C-C31E5E380BC5}" srcOrd="2" destOrd="0" presId="urn:microsoft.com/office/officeart/2005/8/layout/vList2"/>
    <dgm:cxn modelId="{2B67D1F4-05A6-4B99-A96D-FFE47F6A4F55}" type="presParOf" srcId="{5E48D5D6-1193-44E9-A454-1116FF20D30E}" destId="{DCFD0352-6039-45DC-9A31-C2616B959B06}" srcOrd="3" destOrd="0" presId="urn:microsoft.com/office/officeart/2005/8/layout/vList2"/>
    <dgm:cxn modelId="{145E14AE-B811-446A-880A-0B25878C11DC}" type="presParOf" srcId="{5E48D5D6-1193-44E9-A454-1116FF20D30E}" destId="{C3F284E0-6F34-471B-832C-C0510EAEC164}" srcOrd="4" destOrd="0" presId="urn:microsoft.com/office/officeart/2005/8/layout/vList2"/>
    <dgm:cxn modelId="{B96ABAE6-BD2E-469E-A5BA-F9C1CCB0AE57}" type="presParOf" srcId="{5E48D5D6-1193-44E9-A454-1116FF20D30E}" destId="{471D9180-D58D-4310-9E52-5B0DD594C831}" srcOrd="5" destOrd="0" presId="urn:microsoft.com/office/officeart/2005/8/layout/vList2"/>
    <dgm:cxn modelId="{7C2F4C57-22FB-4446-9D2E-15008A2028D5}" type="presParOf" srcId="{5E48D5D6-1193-44E9-A454-1116FF20D30E}" destId="{6D2F916D-066D-4A11-93EB-AF375D5A3CD3}" srcOrd="6" destOrd="0" presId="urn:microsoft.com/office/officeart/2005/8/layout/vList2"/>
    <dgm:cxn modelId="{ADC3323C-621E-4CBD-A5C4-2CC9276ED67F}" type="presParOf" srcId="{5E48D5D6-1193-44E9-A454-1116FF20D30E}" destId="{B2812726-C1FF-4D8E-8E81-933F5AFF24BC}" srcOrd="7" destOrd="0" presId="urn:microsoft.com/office/officeart/2005/8/layout/vList2"/>
    <dgm:cxn modelId="{63CB00BC-569D-4B35-8F43-DA139ECE878C}" type="presParOf" srcId="{5E48D5D6-1193-44E9-A454-1116FF20D30E}" destId="{1A70DDDF-A58E-4FDB-AC20-4A538D43093A}" srcOrd="8" destOrd="0" presId="urn:microsoft.com/office/officeart/2005/8/layout/vList2"/>
    <dgm:cxn modelId="{FEEEF6EB-AC1A-402A-B060-BCDAB4649795}" type="presParOf" srcId="{5E48D5D6-1193-44E9-A454-1116FF20D30E}" destId="{8A240EB3-57DA-4933-A7A8-8EEE87761D7B}" srcOrd="9" destOrd="0" presId="urn:microsoft.com/office/officeart/2005/8/layout/vList2"/>
    <dgm:cxn modelId="{6D644F22-6698-4AFC-9138-3BDD18439260}" type="presParOf" srcId="{5E48D5D6-1193-44E9-A454-1116FF20D30E}" destId="{468DC2C6-5245-4F3D-AC2B-FCA698F13DBB}" srcOrd="10" destOrd="0" presId="urn:microsoft.com/office/officeart/2005/8/layout/vList2"/>
    <dgm:cxn modelId="{B8D4975A-4621-4ED0-919D-B11E3C867A61}" type="presParOf" srcId="{5E48D5D6-1193-44E9-A454-1116FF20D30E}" destId="{D1A14B7F-4285-444B-B273-4E93C02FBC60}" srcOrd="11" destOrd="0" presId="urn:microsoft.com/office/officeart/2005/8/layout/vList2"/>
    <dgm:cxn modelId="{E37DFAE5-4771-4662-ACAC-EECEFE376F43}" type="presParOf" srcId="{5E48D5D6-1193-44E9-A454-1116FF20D30E}" destId="{D78B85A4-51B1-48E9-819E-8E6CAE805BC5}" srcOrd="12"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A292C2-88C7-4390-B577-89CB54FCC127}"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s-ES"/>
        </a:p>
      </dgm:t>
    </dgm:pt>
    <dgm:pt modelId="{C10AE933-54EB-4F81-ADC1-A945FC699717}">
      <dgm:prSet/>
      <dgm:spPr/>
      <dgm:t>
        <a:bodyPr/>
        <a:lstStyle/>
        <a:p>
          <a:pPr rtl="0"/>
          <a:r>
            <a:rPr lang="es-ES" b="1" dirty="0" smtClean="0">
              <a:effectLst>
                <a:outerShdw blurRad="38100" dist="38100" dir="2700000" algn="tl">
                  <a:srgbClr val="000000">
                    <a:alpha val="43137"/>
                  </a:srgbClr>
                </a:outerShdw>
              </a:effectLst>
            </a:rPr>
            <a:t>El proceso de depuración en este tipo de lagunas tiene lugar mediante una fermentación anaerobia. </a:t>
          </a:r>
        </a:p>
        <a:p>
          <a:pPr rtl="0"/>
          <a:r>
            <a:rPr lang="es-ES" b="1" dirty="0" smtClean="0">
              <a:effectLst>
                <a:outerShdw blurRad="38100" dist="38100" dir="2700000" algn="tl">
                  <a:srgbClr val="000000">
                    <a:alpha val="43137"/>
                  </a:srgbClr>
                </a:outerShdw>
              </a:effectLst>
            </a:rPr>
            <a:t>El principal inconveniente de este tipo de tratamiento, es la posibilidad de que produzca malos olores, </a:t>
          </a:r>
          <a:endParaRPr lang="es-ES" b="1" dirty="0">
            <a:effectLst>
              <a:outerShdw blurRad="38100" dist="38100" dir="2700000" algn="tl">
                <a:srgbClr val="000000">
                  <a:alpha val="43137"/>
                </a:srgbClr>
              </a:outerShdw>
            </a:effectLst>
          </a:endParaRPr>
        </a:p>
      </dgm:t>
    </dgm:pt>
    <dgm:pt modelId="{3BC3E6E6-8BEA-44BC-8EBA-E8332D4BE97F}" type="parTrans" cxnId="{06D7C5FB-CA45-490C-BAB7-80CFDC7070E5}">
      <dgm:prSet/>
      <dgm:spPr/>
      <dgm:t>
        <a:bodyPr/>
        <a:lstStyle/>
        <a:p>
          <a:endParaRPr lang="es-ES"/>
        </a:p>
      </dgm:t>
    </dgm:pt>
    <dgm:pt modelId="{86FB1383-33A1-4E31-8AB5-6721F73DDCEB}" type="sibTrans" cxnId="{06D7C5FB-CA45-490C-BAB7-80CFDC7070E5}">
      <dgm:prSet/>
      <dgm:spPr/>
      <dgm:t>
        <a:bodyPr/>
        <a:lstStyle/>
        <a:p>
          <a:endParaRPr lang="es-ES"/>
        </a:p>
      </dgm:t>
    </dgm:pt>
    <dgm:pt modelId="{53B77F8A-90E2-4805-A309-BCC9CC1125AD}">
      <dgm:prSet/>
      <dgm:spPr/>
      <dgm:t>
        <a:bodyPr/>
        <a:lstStyle/>
        <a:p>
          <a:pPr rtl="0"/>
          <a:r>
            <a:rPr lang="es-ES" b="1" dirty="0" smtClean="0">
              <a:effectLst>
                <a:outerShdw blurRad="38100" dist="38100" dir="2700000" algn="tl">
                  <a:srgbClr val="000000">
                    <a:alpha val="43137"/>
                  </a:srgbClr>
                </a:outerShdw>
              </a:effectLst>
            </a:rPr>
            <a:t>En estos procesos, en los cuales se puede llegar hasta la formación de metano, participan cuatro grupos microbianos:</a:t>
          </a:r>
          <a:endParaRPr lang="es-ES" b="1" dirty="0">
            <a:effectLst>
              <a:outerShdw blurRad="38100" dist="38100" dir="2700000" algn="tl">
                <a:srgbClr val="000000">
                  <a:alpha val="43137"/>
                </a:srgbClr>
              </a:outerShdw>
            </a:effectLst>
          </a:endParaRPr>
        </a:p>
      </dgm:t>
    </dgm:pt>
    <dgm:pt modelId="{FC7AFB31-0312-479D-A8A0-E21A1221687E}" type="parTrans" cxnId="{58592203-3636-46B9-AE74-097EE81F2B44}">
      <dgm:prSet/>
      <dgm:spPr/>
      <dgm:t>
        <a:bodyPr/>
        <a:lstStyle/>
        <a:p>
          <a:endParaRPr lang="es-ES"/>
        </a:p>
      </dgm:t>
    </dgm:pt>
    <dgm:pt modelId="{CA3D8763-A152-4F2E-AE38-ADD7119CE33F}" type="sibTrans" cxnId="{58592203-3636-46B9-AE74-097EE81F2B44}">
      <dgm:prSet/>
      <dgm:spPr/>
      <dgm:t>
        <a:bodyPr/>
        <a:lstStyle/>
        <a:p>
          <a:endParaRPr lang="es-ES"/>
        </a:p>
      </dgm:t>
    </dgm:pt>
    <dgm:pt modelId="{A5A5CB08-19C8-4FC1-A665-65BE32A48484}">
      <dgm:prSet/>
      <dgm:spPr/>
      <dgm:t>
        <a:bodyPr/>
        <a:lstStyle/>
        <a:p>
          <a:pPr rtl="0"/>
          <a:r>
            <a:rPr lang="es-ES" b="0" dirty="0" smtClean="0">
              <a:effectLst/>
            </a:rPr>
            <a:t>bacterias hidrolíticas </a:t>
          </a:r>
          <a:endParaRPr lang="es-ES" b="0" dirty="0">
            <a:effectLst/>
          </a:endParaRPr>
        </a:p>
      </dgm:t>
    </dgm:pt>
    <dgm:pt modelId="{BF7D299F-7EC6-45CC-B8D8-0D6B6C2EC30E}" type="parTrans" cxnId="{8BD1F9D7-BE00-427E-99A7-0A49626C6314}">
      <dgm:prSet/>
      <dgm:spPr/>
      <dgm:t>
        <a:bodyPr/>
        <a:lstStyle/>
        <a:p>
          <a:endParaRPr lang="es-ES"/>
        </a:p>
      </dgm:t>
    </dgm:pt>
    <dgm:pt modelId="{011C41F6-7055-4E03-B2B4-E73C8F5D5BFF}" type="sibTrans" cxnId="{8BD1F9D7-BE00-427E-99A7-0A49626C6314}">
      <dgm:prSet/>
      <dgm:spPr/>
      <dgm:t>
        <a:bodyPr/>
        <a:lstStyle/>
        <a:p>
          <a:endParaRPr lang="es-ES"/>
        </a:p>
      </dgm:t>
    </dgm:pt>
    <dgm:pt modelId="{ADD98D9E-86D6-4516-A9CA-38418E753356}">
      <dgm:prSet/>
      <dgm:spPr/>
      <dgm:t>
        <a:bodyPr/>
        <a:lstStyle/>
        <a:p>
          <a:pPr rtl="0"/>
          <a:r>
            <a:rPr lang="es-ES" b="0" dirty="0" smtClean="0">
              <a:effectLst/>
            </a:rPr>
            <a:t>bacterias acidogénicas</a:t>
          </a:r>
          <a:r>
            <a:rPr lang="es-ES" b="0" i="1" dirty="0" smtClean="0">
              <a:effectLst/>
            </a:rPr>
            <a:t> </a:t>
          </a:r>
          <a:endParaRPr lang="es-ES" b="0" dirty="0">
            <a:effectLst/>
          </a:endParaRPr>
        </a:p>
      </dgm:t>
    </dgm:pt>
    <dgm:pt modelId="{F4CD39FF-1826-4AA0-934F-BE2D62D2316F}" type="parTrans" cxnId="{F0F9FFCF-F7F6-4581-B159-444A194BCE8B}">
      <dgm:prSet/>
      <dgm:spPr/>
      <dgm:t>
        <a:bodyPr/>
        <a:lstStyle/>
        <a:p>
          <a:endParaRPr lang="es-ES"/>
        </a:p>
      </dgm:t>
    </dgm:pt>
    <dgm:pt modelId="{3C4C05BA-2DF7-41D4-95D3-05223D8756F2}" type="sibTrans" cxnId="{F0F9FFCF-F7F6-4581-B159-444A194BCE8B}">
      <dgm:prSet/>
      <dgm:spPr/>
      <dgm:t>
        <a:bodyPr/>
        <a:lstStyle/>
        <a:p>
          <a:endParaRPr lang="es-ES"/>
        </a:p>
      </dgm:t>
    </dgm:pt>
    <dgm:pt modelId="{36B5E0FB-030C-4C35-B7C7-FE93FCCE9CD7}">
      <dgm:prSet/>
      <dgm:spPr/>
      <dgm:t>
        <a:bodyPr/>
        <a:lstStyle/>
        <a:p>
          <a:pPr rtl="0"/>
          <a:r>
            <a:rPr lang="es-ES" b="0" dirty="0" smtClean="0">
              <a:effectLst/>
            </a:rPr>
            <a:t>bacterias acetogénicas </a:t>
          </a:r>
          <a:endParaRPr lang="es-ES" b="0" dirty="0">
            <a:effectLst/>
          </a:endParaRPr>
        </a:p>
      </dgm:t>
    </dgm:pt>
    <dgm:pt modelId="{72DAC6BF-EC59-4DDA-AAEF-9BD66FE1F152}" type="parTrans" cxnId="{6CC9870E-98E1-4B04-8CEB-3CB9D92F073E}">
      <dgm:prSet/>
      <dgm:spPr/>
      <dgm:t>
        <a:bodyPr/>
        <a:lstStyle/>
        <a:p>
          <a:endParaRPr lang="es-ES"/>
        </a:p>
      </dgm:t>
    </dgm:pt>
    <dgm:pt modelId="{D1A697A5-9667-4555-8791-B201BB5241A6}" type="sibTrans" cxnId="{6CC9870E-98E1-4B04-8CEB-3CB9D92F073E}">
      <dgm:prSet/>
      <dgm:spPr/>
      <dgm:t>
        <a:bodyPr/>
        <a:lstStyle/>
        <a:p>
          <a:endParaRPr lang="es-ES"/>
        </a:p>
      </dgm:t>
    </dgm:pt>
    <dgm:pt modelId="{DF27C442-11DB-4462-A2D7-97553825614C}">
      <dgm:prSet/>
      <dgm:spPr/>
      <dgm:t>
        <a:bodyPr/>
        <a:lstStyle/>
        <a:p>
          <a:pPr rtl="0"/>
          <a:r>
            <a:rPr lang="es-ES" b="0" dirty="0" smtClean="0">
              <a:effectLst/>
            </a:rPr>
            <a:t>bacterias metanogénicas</a:t>
          </a:r>
          <a:endParaRPr lang="es-ES" b="0" dirty="0">
            <a:effectLst/>
          </a:endParaRPr>
        </a:p>
      </dgm:t>
    </dgm:pt>
    <dgm:pt modelId="{59B31A93-907B-4D26-AFAA-256BBA7EE4A0}" type="parTrans" cxnId="{F472A6D0-B5BF-481A-94F0-621625958A7A}">
      <dgm:prSet/>
      <dgm:spPr/>
      <dgm:t>
        <a:bodyPr/>
        <a:lstStyle/>
        <a:p>
          <a:endParaRPr lang="es-ES"/>
        </a:p>
      </dgm:t>
    </dgm:pt>
    <dgm:pt modelId="{295C772A-7186-40B7-A5B3-3ADF0F94F4A7}" type="sibTrans" cxnId="{F472A6D0-B5BF-481A-94F0-621625958A7A}">
      <dgm:prSet/>
      <dgm:spPr/>
      <dgm:t>
        <a:bodyPr/>
        <a:lstStyle/>
        <a:p>
          <a:endParaRPr lang="es-ES"/>
        </a:p>
      </dgm:t>
    </dgm:pt>
    <dgm:pt modelId="{0D219356-B307-4D91-9739-42A447DA58F9}">
      <dgm:prSet custT="1"/>
      <dgm:spPr/>
      <dgm:t>
        <a:bodyPr/>
        <a:lstStyle/>
        <a:p>
          <a:r>
            <a:rPr lang="es-ES" sz="1600" b="1" dirty="0" smtClean="0">
              <a:effectLst>
                <a:outerShdw blurRad="38100" dist="38100" dir="2700000" algn="tl">
                  <a:srgbClr val="000000">
                    <a:alpha val="43137"/>
                  </a:srgbClr>
                </a:outerShdw>
              </a:effectLst>
            </a:rPr>
            <a:t>La misión principal de estas lagunas de estabilización es la sedimentación de la mayor parte de los sólidos en suspensión y la eliminación de parte de la materia orgánica por medio de las bacterias </a:t>
          </a:r>
          <a:endParaRPr lang="es-ES" sz="1600" b="1" dirty="0">
            <a:effectLst>
              <a:outerShdw blurRad="38100" dist="38100" dir="2700000" algn="tl">
                <a:srgbClr val="000000">
                  <a:alpha val="43137"/>
                </a:srgbClr>
              </a:outerShdw>
            </a:effectLst>
          </a:endParaRPr>
        </a:p>
      </dgm:t>
    </dgm:pt>
    <dgm:pt modelId="{77B98B03-38E0-4C93-A219-CA2FF0CA0782}" type="parTrans" cxnId="{532AB190-73B9-4449-BA09-448F41F3D02C}">
      <dgm:prSet/>
      <dgm:spPr/>
      <dgm:t>
        <a:bodyPr/>
        <a:lstStyle/>
        <a:p>
          <a:endParaRPr lang="es-ES"/>
        </a:p>
      </dgm:t>
    </dgm:pt>
    <dgm:pt modelId="{39EBD347-A512-4FEC-8B17-06021CD3222B}" type="sibTrans" cxnId="{532AB190-73B9-4449-BA09-448F41F3D02C}">
      <dgm:prSet/>
      <dgm:spPr/>
      <dgm:t>
        <a:bodyPr/>
        <a:lstStyle/>
        <a:p>
          <a:endParaRPr lang="es-ES"/>
        </a:p>
      </dgm:t>
    </dgm:pt>
    <dgm:pt modelId="{082DD1EA-C8BB-4B46-9038-C6C826BC5C7C}" type="pres">
      <dgm:prSet presAssocID="{9BA292C2-88C7-4390-B577-89CB54FCC127}" presName="Name0" presStyleCnt="0">
        <dgm:presLayoutVars>
          <dgm:dir/>
          <dgm:animLvl val="lvl"/>
          <dgm:resizeHandles val="exact"/>
        </dgm:presLayoutVars>
      </dgm:prSet>
      <dgm:spPr/>
      <dgm:t>
        <a:bodyPr/>
        <a:lstStyle/>
        <a:p>
          <a:endParaRPr lang="es-ES"/>
        </a:p>
      </dgm:t>
    </dgm:pt>
    <dgm:pt modelId="{2551FD4F-27A6-4930-A58E-2946A8D8C80B}" type="pres">
      <dgm:prSet presAssocID="{C10AE933-54EB-4F81-ADC1-A945FC699717}" presName="linNode" presStyleCnt="0"/>
      <dgm:spPr/>
    </dgm:pt>
    <dgm:pt modelId="{EA44654B-A109-4DD3-92F8-0F60A63184F4}" type="pres">
      <dgm:prSet presAssocID="{C10AE933-54EB-4F81-ADC1-A945FC699717}" presName="parentText" presStyleLbl="node1" presStyleIdx="0" presStyleCnt="3" custScaleX="174613" custLinFactNeighborX="-15741" custLinFactNeighborY="-151">
        <dgm:presLayoutVars>
          <dgm:chMax val="1"/>
          <dgm:bulletEnabled val="1"/>
        </dgm:presLayoutVars>
      </dgm:prSet>
      <dgm:spPr/>
      <dgm:t>
        <a:bodyPr/>
        <a:lstStyle/>
        <a:p>
          <a:endParaRPr lang="es-ES"/>
        </a:p>
      </dgm:t>
    </dgm:pt>
    <dgm:pt modelId="{7EEF7E66-CC27-4AB7-9777-7C75DCA83AE4}" type="pres">
      <dgm:prSet presAssocID="{86FB1383-33A1-4E31-8AB5-6721F73DDCEB}" presName="sp" presStyleCnt="0"/>
      <dgm:spPr/>
    </dgm:pt>
    <dgm:pt modelId="{069BA910-DC99-41B5-B418-41DF7A832919}" type="pres">
      <dgm:prSet presAssocID="{53B77F8A-90E2-4805-A309-BCC9CC1125AD}" presName="linNode" presStyleCnt="0"/>
      <dgm:spPr/>
    </dgm:pt>
    <dgm:pt modelId="{EE31B1C2-B93B-4A70-8B28-2CD94A786933}" type="pres">
      <dgm:prSet presAssocID="{53B77F8A-90E2-4805-A309-BCC9CC1125AD}" presName="parentText" presStyleLbl="node1" presStyleIdx="1" presStyleCnt="3" custScaleX="176045" custLinFactY="3191" custLinFactNeighborX="-7498" custLinFactNeighborY="100000">
        <dgm:presLayoutVars>
          <dgm:chMax val="1"/>
          <dgm:bulletEnabled val="1"/>
        </dgm:presLayoutVars>
      </dgm:prSet>
      <dgm:spPr/>
      <dgm:t>
        <a:bodyPr/>
        <a:lstStyle/>
        <a:p>
          <a:endParaRPr lang="es-ES"/>
        </a:p>
      </dgm:t>
    </dgm:pt>
    <dgm:pt modelId="{8ADFFDD3-0943-4546-827D-0E36EC5B9288}" type="pres">
      <dgm:prSet presAssocID="{53B77F8A-90E2-4805-A309-BCC9CC1125AD}" presName="descendantText" presStyleLbl="alignAccFollowNode1" presStyleIdx="0" presStyleCnt="1" custScaleX="83377" custLinFactY="34245" custLinFactNeighborX="22010" custLinFactNeighborY="100000">
        <dgm:presLayoutVars>
          <dgm:bulletEnabled val="1"/>
        </dgm:presLayoutVars>
      </dgm:prSet>
      <dgm:spPr/>
      <dgm:t>
        <a:bodyPr/>
        <a:lstStyle/>
        <a:p>
          <a:endParaRPr lang="es-ES"/>
        </a:p>
      </dgm:t>
    </dgm:pt>
    <dgm:pt modelId="{40E91B88-49EA-45FE-80B6-EFCE66EA5FE5}" type="pres">
      <dgm:prSet presAssocID="{CA3D8763-A152-4F2E-AE38-ADD7119CE33F}" presName="sp" presStyleCnt="0"/>
      <dgm:spPr/>
    </dgm:pt>
    <dgm:pt modelId="{9CFEF026-E544-4716-9CD9-4637C72C4B49}" type="pres">
      <dgm:prSet presAssocID="{0D219356-B307-4D91-9739-42A447DA58F9}" presName="linNode" presStyleCnt="0"/>
      <dgm:spPr/>
    </dgm:pt>
    <dgm:pt modelId="{03C665B1-2C55-44DC-8924-5E96A1ABF4EE}" type="pres">
      <dgm:prSet presAssocID="{0D219356-B307-4D91-9739-42A447DA58F9}" presName="parentText" presStyleLbl="node1" presStyleIdx="2" presStyleCnt="3" custScaleX="172956" custLinFactY="-5980" custLinFactNeighborX="-15741" custLinFactNeighborY="-100000">
        <dgm:presLayoutVars>
          <dgm:chMax val="1"/>
          <dgm:bulletEnabled val="1"/>
        </dgm:presLayoutVars>
      </dgm:prSet>
      <dgm:spPr/>
      <dgm:t>
        <a:bodyPr/>
        <a:lstStyle/>
        <a:p>
          <a:endParaRPr lang="es-ES"/>
        </a:p>
      </dgm:t>
    </dgm:pt>
  </dgm:ptLst>
  <dgm:cxnLst>
    <dgm:cxn modelId="{93FF5A8A-5815-4680-A681-99DB5848B2BF}" type="presOf" srcId="{C10AE933-54EB-4F81-ADC1-A945FC699717}" destId="{EA44654B-A109-4DD3-92F8-0F60A63184F4}" srcOrd="0" destOrd="0" presId="urn:microsoft.com/office/officeart/2005/8/layout/vList5"/>
    <dgm:cxn modelId="{76DF8544-2A32-4AA0-AE95-854BBFFF8C56}" type="presOf" srcId="{9BA292C2-88C7-4390-B577-89CB54FCC127}" destId="{082DD1EA-C8BB-4B46-9038-C6C826BC5C7C}" srcOrd="0" destOrd="0" presId="urn:microsoft.com/office/officeart/2005/8/layout/vList5"/>
    <dgm:cxn modelId="{0024EDBB-7DDF-40C0-B2F5-C1C1E1454FAA}" type="presOf" srcId="{ADD98D9E-86D6-4516-A9CA-38418E753356}" destId="{8ADFFDD3-0943-4546-827D-0E36EC5B9288}" srcOrd="0" destOrd="1" presId="urn:microsoft.com/office/officeart/2005/8/layout/vList5"/>
    <dgm:cxn modelId="{532AB190-73B9-4449-BA09-448F41F3D02C}" srcId="{9BA292C2-88C7-4390-B577-89CB54FCC127}" destId="{0D219356-B307-4D91-9739-42A447DA58F9}" srcOrd="2" destOrd="0" parTransId="{77B98B03-38E0-4C93-A219-CA2FF0CA0782}" sibTransId="{39EBD347-A512-4FEC-8B17-06021CD3222B}"/>
    <dgm:cxn modelId="{97812375-D5D5-4C2D-8F83-45FCC990ABD2}" type="presOf" srcId="{53B77F8A-90E2-4805-A309-BCC9CC1125AD}" destId="{EE31B1C2-B93B-4A70-8B28-2CD94A786933}" srcOrd="0" destOrd="0" presId="urn:microsoft.com/office/officeart/2005/8/layout/vList5"/>
    <dgm:cxn modelId="{F0F9FFCF-F7F6-4581-B159-444A194BCE8B}" srcId="{53B77F8A-90E2-4805-A309-BCC9CC1125AD}" destId="{ADD98D9E-86D6-4516-A9CA-38418E753356}" srcOrd="1" destOrd="0" parTransId="{F4CD39FF-1826-4AA0-934F-BE2D62D2316F}" sibTransId="{3C4C05BA-2DF7-41D4-95D3-05223D8756F2}"/>
    <dgm:cxn modelId="{6CC9870E-98E1-4B04-8CEB-3CB9D92F073E}" srcId="{53B77F8A-90E2-4805-A309-BCC9CC1125AD}" destId="{36B5E0FB-030C-4C35-B7C7-FE93FCCE9CD7}" srcOrd="2" destOrd="0" parTransId="{72DAC6BF-EC59-4DDA-AAEF-9BD66FE1F152}" sibTransId="{D1A697A5-9667-4555-8791-B201BB5241A6}"/>
    <dgm:cxn modelId="{58592203-3636-46B9-AE74-097EE81F2B44}" srcId="{9BA292C2-88C7-4390-B577-89CB54FCC127}" destId="{53B77F8A-90E2-4805-A309-BCC9CC1125AD}" srcOrd="1" destOrd="0" parTransId="{FC7AFB31-0312-479D-A8A0-E21A1221687E}" sibTransId="{CA3D8763-A152-4F2E-AE38-ADD7119CE33F}"/>
    <dgm:cxn modelId="{F472A6D0-B5BF-481A-94F0-621625958A7A}" srcId="{53B77F8A-90E2-4805-A309-BCC9CC1125AD}" destId="{DF27C442-11DB-4462-A2D7-97553825614C}" srcOrd="3" destOrd="0" parTransId="{59B31A93-907B-4D26-AFAA-256BBA7EE4A0}" sibTransId="{295C772A-7186-40B7-A5B3-3ADF0F94F4A7}"/>
    <dgm:cxn modelId="{8BD1F9D7-BE00-427E-99A7-0A49626C6314}" srcId="{53B77F8A-90E2-4805-A309-BCC9CC1125AD}" destId="{A5A5CB08-19C8-4FC1-A665-65BE32A48484}" srcOrd="0" destOrd="0" parTransId="{BF7D299F-7EC6-45CC-B8D8-0D6B6C2EC30E}" sibTransId="{011C41F6-7055-4E03-B2B4-E73C8F5D5BFF}"/>
    <dgm:cxn modelId="{06D7C5FB-CA45-490C-BAB7-80CFDC7070E5}" srcId="{9BA292C2-88C7-4390-B577-89CB54FCC127}" destId="{C10AE933-54EB-4F81-ADC1-A945FC699717}" srcOrd="0" destOrd="0" parTransId="{3BC3E6E6-8BEA-44BC-8EBA-E8332D4BE97F}" sibTransId="{86FB1383-33A1-4E31-8AB5-6721F73DDCEB}"/>
    <dgm:cxn modelId="{8C9720BD-876C-4630-B52A-1F5BDF2B3F16}" type="presOf" srcId="{0D219356-B307-4D91-9739-42A447DA58F9}" destId="{03C665B1-2C55-44DC-8924-5E96A1ABF4EE}" srcOrd="0" destOrd="0" presId="urn:microsoft.com/office/officeart/2005/8/layout/vList5"/>
    <dgm:cxn modelId="{F23DE79D-869C-467D-B88C-334A8DCC98E7}" type="presOf" srcId="{DF27C442-11DB-4462-A2D7-97553825614C}" destId="{8ADFFDD3-0943-4546-827D-0E36EC5B9288}" srcOrd="0" destOrd="3" presId="urn:microsoft.com/office/officeart/2005/8/layout/vList5"/>
    <dgm:cxn modelId="{B1CFAE66-51CB-4640-B324-84ACFACC8AEA}" type="presOf" srcId="{36B5E0FB-030C-4C35-B7C7-FE93FCCE9CD7}" destId="{8ADFFDD3-0943-4546-827D-0E36EC5B9288}" srcOrd="0" destOrd="2" presId="urn:microsoft.com/office/officeart/2005/8/layout/vList5"/>
    <dgm:cxn modelId="{85909BBE-EF61-4DD7-8746-23567C453642}" type="presOf" srcId="{A5A5CB08-19C8-4FC1-A665-65BE32A48484}" destId="{8ADFFDD3-0943-4546-827D-0E36EC5B9288}" srcOrd="0" destOrd="0" presId="urn:microsoft.com/office/officeart/2005/8/layout/vList5"/>
    <dgm:cxn modelId="{151BF1F1-C836-4B08-B50A-014FFF37514B}" type="presParOf" srcId="{082DD1EA-C8BB-4B46-9038-C6C826BC5C7C}" destId="{2551FD4F-27A6-4930-A58E-2946A8D8C80B}" srcOrd="0" destOrd="0" presId="urn:microsoft.com/office/officeart/2005/8/layout/vList5"/>
    <dgm:cxn modelId="{8E77CE41-48D3-4A2F-A4DE-6EF26DED851D}" type="presParOf" srcId="{2551FD4F-27A6-4930-A58E-2946A8D8C80B}" destId="{EA44654B-A109-4DD3-92F8-0F60A63184F4}" srcOrd="0" destOrd="0" presId="urn:microsoft.com/office/officeart/2005/8/layout/vList5"/>
    <dgm:cxn modelId="{B878BD92-0982-42ED-8412-D11A4C499FD4}" type="presParOf" srcId="{082DD1EA-C8BB-4B46-9038-C6C826BC5C7C}" destId="{7EEF7E66-CC27-4AB7-9777-7C75DCA83AE4}" srcOrd="1" destOrd="0" presId="urn:microsoft.com/office/officeart/2005/8/layout/vList5"/>
    <dgm:cxn modelId="{9596EC51-4985-4D71-9CEA-F6813646C9D9}" type="presParOf" srcId="{082DD1EA-C8BB-4B46-9038-C6C826BC5C7C}" destId="{069BA910-DC99-41B5-B418-41DF7A832919}" srcOrd="2" destOrd="0" presId="urn:microsoft.com/office/officeart/2005/8/layout/vList5"/>
    <dgm:cxn modelId="{6AA43333-1501-478D-B4A7-8CEA36ABA50B}" type="presParOf" srcId="{069BA910-DC99-41B5-B418-41DF7A832919}" destId="{EE31B1C2-B93B-4A70-8B28-2CD94A786933}" srcOrd="0" destOrd="0" presId="urn:microsoft.com/office/officeart/2005/8/layout/vList5"/>
    <dgm:cxn modelId="{8374CFA4-88B0-4CCF-BDCF-E8214EAFB7CF}" type="presParOf" srcId="{069BA910-DC99-41B5-B418-41DF7A832919}" destId="{8ADFFDD3-0943-4546-827D-0E36EC5B9288}" srcOrd="1" destOrd="0" presId="urn:microsoft.com/office/officeart/2005/8/layout/vList5"/>
    <dgm:cxn modelId="{1F14A693-AAC2-4A9C-918C-CB0793060FEE}" type="presParOf" srcId="{082DD1EA-C8BB-4B46-9038-C6C826BC5C7C}" destId="{40E91B88-49EA-45FE-80B6-EFCE66EA5FE5}" srcOrd="3" destOrd="0" presId="urn:microsoft.com/office/officeart/2005/8/layout/vList5"/>
    <dgm:cxn modelId="{623400D8-B612-42F5-9C7B-405D40CEE878}" type="presParOf" srcId="{082DD1EA-C8BB-4B46-9038-C6C826BC5C7C}" destId="{9CFEF026-E544-4716-9CD9-4637C72C4B49}" srcOrd="4" destOrd="0" presId="urn:microsoft.com/office/officeart/2005/8/layout/vList5"/>
    <dgm:cxn modelId="{26967327-4A73-40A4-8DED-61BD924F4937}" type="presParOf" srcId="{9CFEF026-E544-4716-9CD9-4637C72C4B49}" destId="{03C665B1-2C55-44DC-8924-5E96A1ABF4EE}" srcOrd="0" destOrd="0" presId="urn:microsoft.com/office/officeart/2005/8/layout/vList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62C380-E1FF-43D8-9422-4051B5DE9D34}" type="doc">
      <dgm:prSet loTypeId="urn:microsoft.com/office/officeart/2005/8/layout/matrix2" loCatId="matrix" qsTypeId="urn:microsoft.com/office/officeart/2005/8/quickstyle/3d3" qsCatId="3D" csTypeId="urn:microsoft.com/office/officeart/2005/8/colors/accent1_5" csCatId="accent1" phldr="1"/>
      <dgm:spPr/>
      <dgm:t>
        <a:bodyPr/>
        <a:lstStyle/>
        <a:p>
          <a:endParaRPr lang="es-ES"/>
        </a:p>
      </dgm:t>
    </dgm:pt>
    <dgm:pt modelId="{23F7DCD8-9052-47DD-88FE-8CAF3D9EA602}">
      <dgm:prSet custT="1"/>
      <dgm:spPr/>
      <dgm:t>
        <a:bodyPr/>
        <a:lstStyle/>
        <a:p>
          <a:pPr rtl="0"/>
          <a:r>
            <a:rPr lang="es-ES" sz="1600" b="1" dirty="0" smtClean="0">
              <a:effectLst>
                <a:outerShdw blurRad="38100" dist="38100" dir="2700000" algn="tl">
                  <a:srgbClr val="000000">
                    <a:alpha val="43137"/>
                  </a:srgbClr>
                </a:outerShdw>
              </a:effectLst>
            </a:rPr>
            <a:t>En estas lagunas se distingue una zona aerobia próxima a la superficie, una zona anaerobia en el fondo, donde se dan procesos de fermentación, y una zona intermedia que contiene bacterias.</a:t>
          </a:r>
        </a:p>
        <a:p>
          <a:pPr rtl="0"/>
          <a:r>
            <a:rPr lang="es-ES" sz="1600" b="1" dirty="0" smtClean="0">
              <a:effectLst>
                <a:outerShdw blurRad="38100" dist="38100" dir="2700000" algn="tl">
                  <a:srgbClr val="000000">
                    <a:alpha val="43137"/>
                  </a:srgbClr>
                </a:outerShdw>
              </a:effectLst>
            </a:rPr>
            <a:t>Su finalidad última es la degradación de la materia orgánica.</a:t>
          </a:r>
          <a:endParaRPr lang="es-ES" sz="1600" b="1" dirty="0">
            <a:effectLst>
              <a:outerShdw blurRad="38100" dist="38100" dir="2700000" algn="tl">
                <a:srgbClr val="000000">
                  <a:alpha val="43137"/>
                </a:srgbClr>
              </a:outerShdw>
            </a:effectLst>
          </a:endParaRPr>
        </a:p>
      </dgm:t>
    </dgm:pt>
    <dgm:pt modelId="{F8C8B66E-FCE2-4BF7-A70E-8D969C66CDE1}" type="parTrans" cxnId="{84736312-8766-4215-8F33-F8C2401725E8}">
      <dgm:prSet/>
      <dgm:spPr/>
      <dgm:t>
        <a:bodyPr/>
        <a:lstStyle/>
        <a:p>
          <a:endParaRPr lang="es-ES"/>
        </a:p>
      </dgm:t>
    </dgm:pt>
    <dgm:pt modelId="{B8957087-1AFF-4B94-9469-1068001C38D8}" type="sibTrans" cxnId="{84736312-8766-4215-8F33-F8C2401725E8}">
      <dgm:prSet/>
      <dgm:spPr/>
      <dgm:t>
        <a:bodyPr/>
        <a:lstStyle/>
        <a:p>
          <a:endParaRPr lang="es-ES"/>
        </a:p>
      </dgm:t>
    </dgm:pt>
    <dgm:pt modelId="{96C14631-7700-4976-8A4B-65E0F430E0DB}">
      <dgm:prSet/>
      <dgm:spPr>
        <a:blipFill rotWithShape="0">
          <a:blip xmlns:r="http://schemas.openxmlformats.org/officeDocument/2006/relationships" r:embed="rId1"/>
          <a:stretch>
            <a:fillRect/>
          </a:stretch>
        </a:blipFill>
      </dgm:spPr>
      <dgm:t>
        <a:bodyPr/>
        <a:lstStyle/>
        <a:p>
          <a:pPr rtl="0"/>
          <a:endParaRPr lang="es-ES" dirty="0"/>
        </a:p>
      </dgm:t>
    </dgm:pt>
    <dgm:pt modelId="{E5D8DAD1-F1DA-4E54-8F44-EC5E6E6A88F7}" type="parTrans" cxnId="{8B76A0AA-B77E-4200-981C-CF835BE0BF12}">
      <dgm:prSet/>
      <dgm:spPr/>
      <dgm:t>
        <a:bodyPr/>
        <a:lstStyle/>
        <a:p>
          <a:endParaRPr lang="es-ES"/>
        </a:p>
      </dgm:t>
    </dgm:pt>
    <dgm:pt modelId="{E32FCDF4-9AB2-4FB1-8180-840847EEF9F3}" type="sibTrans" cxnId="{8B76A0AA-B77E-4200-981C-CF835BE0BF12}">
      <dgm:prSet/>
      <dgm:spPr/>
      <dgm:t>
        <a:bodyPr/>
        <a:lstStyle/>
        <a:p>
          <a:endParaRPr lang="es-ES"/>
        </a:p>
      </dgm:t>
    </dgm:pt>
    <dgm:pt modelId="{D3CF3B6E-6FB0-4AB2-BA66-FF3D5349977C}">
      <dgm:prSet custT="1"/>
      <dgm:spPr/>
      <dgm:t>
        <a:bodyPr/>
        <a:lstStyle/>
        <a:p>
          <a:pPr rtl="0"/>
          <a:r>
            <a:rPr lang="es-ES" sz="2000" b="1" dirty="0" smtClean="0">
              <a:effectLst>
                <a:outerShdw blurRad="38100" dist="38100" dir="2700000" algn="tl">
                  <a:srgbClr val="000000">
                    <a:alpha val="43137"/>
                  </a:srgbClr>
                </a:outerShdw>
              </a:effectLst>
            </a:rPr>
            <a:t>Los microorganismos que participan son:</a:t>
          </a:r>
          <a:endParaRPr lang="es-ES" sz="2000" b="1" dirty="0">
            <a:effectLst>
              <a:outerShdw blurRad="38100" dist="38100" dir="2700000" algn="tl">
                <a:srgbClr val="000000">
                  <a:alpha val="43137"/>
                </a:srgbClr>
              </a:outerShdw>
            </a:effectLst>
          </a:endParaRPr>
        </a:p>
      </dgm:t>
    </dgm:pt>
    <dgm:pt modelId="{0AABA4D0-6158-48F5-BB90-E5B2F0AC8535}" type="parTrans" cxnId="{56CDFFC1-7168-4A15-A999-F452AD4CAEBE}">
      <dgm:prSet/>
      <dgm:spPr/>
      <dgm:t>
        <a:bodyPr/>
        <a:lstStyle/>
        <a:p>
          <a:endParaRPr lang="es-ES"/>
        </a:p>
      </dgm:t>
    </dgm:pt>
    <dgm:pt modelId="{44F8CC4C-F6F4-4464-9A57-BB5F608782A8}" type="sibTrans" cxnId="{56CDFFC1-7168-4A15-A999-F452AD4CAEBE}">
      <dgm:prSet/>
      <dgm:spPr/>
      <dgm:t>
        <a:bodyPr/>
        <a:lstStyle/>
        <a:p>
          <a:endParaRPr lang="es-ES"/>
        </a:p>
      </dgm:t>
    </dgm:pt>
    <dgm:pt modelId="{ABED3666-096A-4033-8A6F-449626333545}">
      <dgm:prSet custT="1"/>
      <dgm:spPr/>
      <dgm:t>
        <a:bodyPr/>
        <a:lstStyle/>
        <a:p>
          <a:pPr rtl="0"/>
          <a:r>
            <a:rPr lang="es-ES" sz="2000" b="1" dirty="0" smtClean="0">
              <a:effectLst>
                <a:outerShdw blurRad="38100" dist="38100" dir="2700000" algn="tl">
                  <a:srgbClr val="000000">
                    <a:alpha val="43137"/>
                  </a:srgbClr>
                </a:outerShdw>
              </a:effectLst>
            </a:rPr>
            <a:t>bacterias </a:t>
          </a:r>
          <a:endParaRPr lang="es-ES" sz="2000" b="1" dirty="0">
            <a:effectLst>
              <a:outerShdw blurRad="38100" dist="38100" dir="2700000" algn="tl">
                <a:srgbClr val="000000">
                  <a:alpha val="43137"/>
                </a:srgbClr>
              </a:outerShdw>
            </a:effectLst>
          </a:endParaRPr>
        </a:p>
      </dgm:t>
    </dgm:pt>
    <dgm:pt modelId="{E9BEB95A-DBB7-4C94-ADBB-7D897BB072F2}" type="parTrans" cxnId="{45317BDD-A5DC-4C87-BD2D-11A1BE1B241F}">
      <dgm:prSet/>
      <dgm:spPr/>
      <dgm:t>
        <a:bodyPr/>
        <a:lstStyle/>
        <a:p>
          <a:endParaRPr lang="es-ES"/>
        </a:p>
      </dgm:t>
    </dgm:pt>
    <dgm:pt modelId="{BE97BD85-0949-4CF5-93EC-ED6E1EEF559F}" type="sibTrans" cxnId="{45317BDD-A5DC-4C87-BD2D-11A1BE1B241F}">
      <dgm:prSet/>
      <dgm:spPr/>
      <dgm:t>
        <a:bodyPr/>
        <a:lstStyle/>
        <a:p>
          <a:endParaRPr lang="es-ES"/>
        </a:p>
      </dgm:t>
    </dgm:pt>
    <dgm:pt modelId="{C41CD0F2-D6FE-477F-A80F-26DA48F37501}">
      <dgm:prSet custT="1"/>
      <dgm:spPr/>
      <dgm:t>
        <a:bodyPr/>
        <a:lstStyle/>
        <a:p>
          <a:pPr rtl="0"/>
          <a:r>
            <a:rPr lang="es-ES" sz="2000" b="1" dirty="0" smtClean="0">
              <a:effectLst>
                <a:outerShdw blurRad="38100" dist="38100" dir="2700000" algn="tl">
                  <a:srgbClr val="000000">
                    <a:alpha val="43137"/>
                  </a:srgbClr>
                </a:outerShdw>
              </a:effectLst>
            </a:rPr>
            <a:t>hongos </a:t>
          </a:r>
          <a:endParaRPr lang="es-ES" sz="2000" b="1" dirty="0">
            <a:effectLst>
              <a:outerShdw blurRad="38100" dist="38100" dir="2700000" algn="tl">
                <a:srgbClr val="000000">
                  <a:alpha val="43137"/>
                </a:srgbClr>
              </a:outerShdw>
            </a:effectLst>
          </a:endParaRPr>
        </a:p>
      </dgm:t>
    </dgm:pt>
    <dgm:pt modelId="{13C510E8-FC61-45B7-BF42-9D48E433C089}" type="parTrans" cxnId="{76040506-789B-4E8B-BD36-579D5746DD02}">
      <dgm:prSet/>
      <dgm:spPr/>
      <dgm:t>
        <a:bodyPr/>
        <a:lstStyle/>
        <a:p>
          <a:endParaRPr lang="es-ES"/>
        </a:p>
      </dgm:t>
    </dgm:pt>
    <dgm:pt modelId="{9343C21E-C1D4-46E2-B03E-EE0FCCAA1CE1}" type="sibTrans" cxnId="{76040506-789B-4E8B-BD36-579D5746DD02}">
      <dgm:prSet/>
      <dgm:spPr/>
      <dgm:t>
        <a:bodyPr/>
        <a:lstStyle/>
        <a:p>
          <a:endParaRPr lang="es-ES"/>
        </a:p>
      </dgm:t>
    </dgm:pt>
    <dgm:pt modelId="{4FC05472-9262-4011-AE50-0250BD0EE933}">
      <dgm:prSet custT="1"/>
      <dgm:spPr/>
      <dgm:t>
        <a:bodyPr/>
        <a:lstStyle/>
        <a:p>
          <a:pPr rtl="0"/>
          <a:r>
            <a:rPr lang="es-ES" sz="2000" b="1" dirty="0" smtClean="0">
              <a:effectLst>
                <a:outerShdw blurRad="38100" dist="38100" dir="2700000" algn="tl">
                  <a:srgbClr val="000000">
                    <a:alpha val="43137"/>
                  </a:srgbClr>
                </a:outerShdw>
              </a:effectLst>
            </a:rPr>
            <a:t>protozoos.</a:t>
          </a:r>
          <a:endParaRPr lang="es-ES" sz="2000" b="1" dirty="0">
            <a:effectLst>
              <a:outerShdw blurRad="38100" dist="38100" dir="2700000" algn="tl">
                <a:srgbClr val="000000">
                  <a:alpha val="43137"/>
                </a:srgbClr>
              </a:outerShdw>
            </a:effectLst>
          </a:endParaRPr>
        </a:p>
      </dgm:t>
    </dgm:pt>
    <dgm:pt modelId="{D0A24976-5756-4945-B7C7-36793E59DCE0}" type="parTrans" cxnId="{0A3B2E55-E81D-4426-BCA6-28A8BB48D2A8}">
      <dgm:prSet/>
      <dgm:spPr/>
      <dgm:t>
        <a:bodyPr/>
        <a:lstStyle/>
        <a:p>
          <a:endParaRPr lang="es-ES"/>
        </a:p>
      </dgm:t>
    </dgm:pt>
    <dgm:pt modelId="{629ADE70-B010-4B4E-9D3E-910E8C37F71F}" type="sibTrans" cxnId="{0A3B2E55-E81D-4426-BCA6-28A8BB48D2A8}">
      <dgm:prSet/>
      <dgm:spPr/>
      <dgm:t>
        <a:bodyPr/>
        <a:lstStyle/>
        <a:p>
          <a:endParaRPr lang="es-ES"/>
        </a:p>
      </dgm:t>
    </dgm:pt>
    <dgm:pt modelId="{BBB27527-CC64-4E83-B2E7-DEDE59977FFB}">
      <dgm:prSet custT="1"/>
      <dgm:spPr/>
      <dgm:t>
        <a:bodyPr/>
        <a:lstStyle/>
        <a:p>
          <a:pPr rtl="0"/>
          <a:r>
            <a:rPr lang="es-ES" sz="1800" b="1" dirty="0" smtClean="0">
              <a:effectLst>
                <a:outerShdw blurRad="38100" dist="38100" dir="2700000" algn="tl">
                  <a:srgbClr val="000000">
                    <a:alpha val="43137"/>
                  </a:srgbClr>
                </a:outerShdw>
              </a:effectLst>
            </a:rPr>
            <a:t>La variación de temperatura en las diferentes estaciones del año, puede obligar a hacer más profundos los estanques. Esta profundidad puede variar entre 1 y 2 metros.</a:t>
          </a:r>
          <a:endParaRPr lang="es-ES" sz="1800" b="1" dirty="0">
            <a:effectLst>
              <a:outerShdw blurRad="38100" dist="38100" dir="2700000" algn="tl">
                <a:srgbClr val="000000">
                  <a:alpha val="43137"/>
                </a:srgbClr>
              </a:outerShdw>
            </a:effectLst>
          </a:endParaRPr>
        </a:p>
      </dgm:t>
    </dgm:pt>
    <dgm:pt modelId="{78465C51-64AC-4910-97EC-A652611ABC72}" type="parTrans" cxnId="{F5448FE9-F0C5-46D7-9F3C-83D287625B80}">
      <dgm:prSet/>
      <dgm:spPr/>
      <dgm:t>
        <a:bodyPr/>
        <a:lstStyle/>
        <a:p>
          <a:endParaRPr lang="es-ES"/>
        </a:p>
      </dgm:t>
    </dgm:pt>
    <dgm:pt modelId="{5BAF1184-4CD6-4968-9D17-9ABF2B787729}" type="sibTrans" cxnId="{F5448FE9-F0C5-46D7-9F3C-83D287625B80}">
      <dgm:prSet/>
      <dgm:spPr/>
      <dgm:t>
        <a:bodyPr/>
        <a:lstStyle/>
        <a:p>
          <a:endParaRPr lang="es-ES"/>
        </a:p>
      </dgm:t>
    </dgm:pt>
    <dgm:pt modelId="{127FAFEC-7DEB-496D-8922-4EF9D2A6E76B}">
      <dgm:prSet/>
      <dgm:spPr/>
      <dgm:t>
        <a:bodyPr/>
        <a:lstStyle/>
        <a:p>
          <a:pPr rtl="0"/>
          <a:endParaRPr lang="es-ES" dirty="0"/>
        </a:p>
      </dgm:t>
    </dgm:pt>
    <dgm:pt modelId="{802AC259-F3B8-4364-8801-4F0C124034F0}" type="parTrans" cxnId="{9EA35376-EA23-4578-AB13-2DF49F5012AB}">
      <dgm:prSet/>
      <dgm:spPr/>
      <dgm:t>
        <a:bodyPr/>
        <a:lstStyle/>
        <a:p>
          <a:endParaRPr lang="es-ES"/>
        </a:p>
      </dgm:t>
    </dgm:pt>
    <dgm:pt modelId="{E13B071E-1A60-46BA-AC7A-71C0937FF1D0}" type="sibTrans" cxnId="{9EA35376-EA23-4578-AB13-2DF49F5012AB}">
      <dgm:prSet/>
      <dgm:spPr/>
      <dgm:t>
        <a:bodyPr/>
        <a:lstStyle/>
        <a:p>
          <a:endParaRPr lang="es-ES"/>
        </a:p>
      </dgm:t>
    </dgm:pt>
    <dgm:pt modelId="{9FCB7E23-4C44-4EF4-85E3-D4CC49253AC5}">
      <dgm:prSet/>
      <dgm:spPr/>
      <dgm:t>
        <a:bodyPr/>
        <a:lstStyle/>
        <a:p>
          <a:pPr rtl="0"/>
          <a:endParaRPr lang="es-ES" dirty="0"/>
        </a:p>
      </dgm:t>
    </dgm:pt>
    <dgm:pt modelId="{F15DBA60-550E-43F5-94E0-762DE4D5D726}" type="parTrans" cxnId="{1441DB8A-7733-41F8-896D-DE520ACD113B}">
      <dgm:prSet/>
      <dgm:spPr/>
      <dgm:t>
        <a:bodyPr/>
        <a:lstStyle/>
        <a:p>
          <a:endParaRPr lang="es-ES"/>
        </a:p>
      </dgm:t>
    </dgm:pt>
    <dgm:pt modelId="{4EE1FB9C-CDA8-4BB0-BAEC-F19037335AA2}" type="sibTrans" cxnId="{1441DB8A-7733-41F8-896D-DE520ACD113B}">
      <dgm:prSet/>
      <dgm:spPr/>
      <dgm:t>
        <a:bodyPr/>
        <a:lstStyle/>
        <a:p>
          <a:endParaRPr lang="es-ES"/>
        </a:p>
      </dgm:t>
    </dgm:pt>
    <dgm:pt modelId="{298B96CE-230C-4DFE-8EAC-F215C9ECF606}" type="pres">
      <dgm:prSet presAssocID="{CA62C380-E1FF-43D8-9422-4051B5DE9D34}" presName="matrix" presStyleCnt="0">
        <dgm:presLayoutVars>
          <dgm:chMax val="1"/>
          <dgm:dir/>
          <dgm:resizeHandles val="exact"/>
        </dgm:presLayoutVars>
      </dgm:prSet>
      <dgm:spPr/>
      <dgm:t>
        <a:bodyPr/>
        <a:lstStyle/>
        <a:p>
          <a:endParaRPr lang="es-ES"/>
        </a:p>
      </dgm:t>
    </dgm:pt>
    <dgm:pt modelId="{EACDC1DA-90A3-4FC2-844D-7C3880D0BC1C}" type="pres">
      <dgm:prSet presAssocID="{CA62C380-E1FF-43D8-9422-4051B5DE9D34}" presName="axisShape" presStyleLbl="bgShp" presStyleIdx="0" presStyleCnt="1" custScaleX="136364"/>
      <dgm:spPr/>
    </dgm:pt>
    <dgm:pt modelId="{4847188C-E114-42EC-B0FF-14CBB8471F2F}" type="pres">
      <dgm:prSet presAssocID="{CA62C380-E1FF-43D8-9422-4051B5DE9D34}" presName="rect1" presStyleLbl="node1" presStyleIdx="0" presStyleCnt="4" custScaleX="198267" custScaleY="109194" custLinFactNeighborX="-58380" custLinFactNeighborY="-7779">
        <dgm:presLayoutVars>
          <dgm:chMax val="0"/>
          <dgm:chPref val="0"/>
          <dgm:bulletEnabled val="1"/>
        </dgm:presLayoutVars>
      </dgm:prSet>
      <dgm:spPr/>
      <dgm:t>
        <a:bodyPr/>
        <a:lstStyle/>
        <a:p>
          <a:endParaRPr lang="es-ES"/>
        </a:p>
      </dgm:t>
    </dgm:pt>
    <dgm:pt modelId="{F9B70860-3FAE-4B5A-9B58-0FBC7B7BD4DF}" type="pres">
      <dgm:prSet presAssocID="{CA62C380-E1FF-43D8-9422-4051B5DE9D34}" presName="rect2" presStyleLbl="node1" presStyleIdx="1" presStyleCnt="4" custScaleX="196498" custScaleY="110672" custLinFactNeighborX="60982" custLinFactNeighborY="-12376">
        <dgm:presLayoutVars>
          <dgm:chMax val="0"/>
          <dgm:chPref val="0"/>
          <dgm:bulletEnabled val="1"/>
        </dgm:presLayoutVars>
      </dgm:prSet>
      <dgm:spPr/>
      <dgm:t>
        <a:bodyPr/>
        <a:lstStyle/>
        <a:p>
          <a:endParaRPr lang="es-ES"/>
        </a:p>
      </dgm:t>
    </dgm:pt>
    <dgm:pt modelId="{13349743-A6C2-4E61-9C01-2AB735D3A152}" type="pres">
      <dgm:prSet presAssocID="{CA62C380-E1FF-43D8-9422-4051B5DE9D34}" presName="rect3" presStyleLbl="node1" presStyleIdx="2" presStyleCnt="4" custScaleX="200676" custScaleY="102907" custLinFactNeighborX="-55091" custLinFactNeighborY="9036">
        <dgm:presLayoutVars>
          <dgm:chMax val="0"/>
          <dgm:chPref val="0"/>
          <dgm:bulletEnabled val="1"/>
        </dgm:presLayoutVars>
      </dgm:prSet>
      <dgm:spPr/>
      <dgm:t>
        <a:bodyPr/>
        <a:lstStyle/>
        <a:p>
          <a:endParaRPr lang="es-ES"/>
        </a:p>
      </dgm:t>
    </dgm:pt>
    <dgm:pt modelId="{99E96C7D-5CEC-40A6-97D5-74C09EB6C747}" type="pres">
      <dgm:prSet presAssocID="{CA62C380-E1FF-43D8-9422-4051B5DE9D34}" presName="rect4" presStyleLbl="node1" presStyleIdx="3" presStyleCnt="4" custScaleX="200166" custScaleY="107747" custLinFactNeighborX="52606" custLinFactNeighborY="9152">
        <dgm:presLayoutVars>
          <dgm:chMax val="0"/>
          <dgm:chPref val="0"/>
          <dgm:bulletEnabled val="1"/>
        </dgm:presLayoutVars>
      </dgm:prSet>
      <dgm:spPr/>
      <dgm:t>
        <a:bodyPr/>
        <a:lstStyle/>
        <a:p>
          <a:endParaRPr lang="es-ES"/>
        </a:p>
      </dgm:t>
    </dgm:pt>
  </dgm:ptLst>
  <dgm:cxnLst>
    <dgm:cxn modelId="{F5448FE9-F0C5-46D7-9F3C-83D287625B80}" srcId="{CA62C380-E1FF-43D8-9422-4051B5DE9D34}" destId="{BBB27527-CC64-4E83-B2E7-DEDE59977FFB}" srcOrd="3" destOrd="0" parTransId="{78465C51-64AC-4910-97EC-A652611ABC72}" sibTransId="{5BAF1184-4CD6-4968-9D17-9ABF2B787729}"/>
    <dgm:cxn modelId="{76040506-789B-4E8B-BD36-579D5746DD02}" srcId="{D3CF3B6E-6FB0-4AB2-BA66-FF3D5349977C}" destId="{C41CD0F2-D6FE-477F-A80F-26DA48F37501}" srcOrd="1" destOrd="0" parTransId="{13C510E8-FC61-45B7-BF42-9D48E433C089}" sibTransId="{9343C21E-C1D4-46E2-B03E-EE0FCCAA1CE1}"/>
    <dgm:cxn modelId="{7F8A853E-846B-4FE3-A48C-B1BC18F72D1A}" type="presOf" srcId="{96C14631-7700-4976-8A4B-65E0F430E0DB}" destId="{F9B70860-3FAE-4B5A-9B58-0FBC7B7BD4DF}" srcOrd="0" destOrd="0" presId="urn:microsoft.com/office/officeart/2005/8/layout/matrix2"/>
    <dgm:cxn modelId="{1183CD04-1ACC-4554-B235-2087601A8635}" type="presOf" srcId="{CA62C380-E1FF-43D8-9422-4051B5DE9D34}" destId="{298B96CE-230C-4DFE-8EAC-F215C9ECF606}" srcOrd="0" destOrd="0" presId="urn:microsoft.com/office/officeart/2005/8/layout/matrix2"/>
    <dgm:cxn modelId="{9EA35376-EA23-4578-AB13-2DF49F5012AB}" srcId="{CA62C380-E1FF-43D8-9422-4051B5DE9D34}" destId="{127FAFEC-7DEB-496D-8922-4EF9D2A6E76B}" srcOrd="4" destOrd="0" parTransId="{802AC259-F3B8-4364-8801-4F0C124034F0}" sibTransId="{E13B071E-1A60-46BA-AC7A-71C0937FF1D0}"/>
    <dgm:cxn modelId="{527E0575-35B5-4E79-9AA3-EB3B0FEB7DB6}" type="presOf" srcId="{C41CD0F2-D6FE-477F-A80F-26DA48F37501}" destId="{13349743-A6C2-4E61-9C01-2AB735D3A152}" srcOrd="0" destOrd="2" presId="urn:microsoft.com/office/officeart/2005/8/layout/matrix2"/>
    <dgm:cxn modelId="{87C6F64C-C053-4F9F-A99E-79F76BC0E89E}" type="presOf" srcId="{23F7DCD8-9052-47DD-88FE-8CAF3D9EA602}" destId="{4847188C-E114-42EC-B0FF-14CBB8471F2F}" srcOrd="0" destOrd="0" presId="urn:microsoft.com/office/officeart/2005/8/layout/matrix2"/>
    <dgm:cxn modelId="{9A2DF2D9-E1E6-4B0D-BE58-CDAB287202C1}" type="presOf" srcId="{ABED3666-096A-4033-8A6F-449626333545}" destId="{13349743-A6C2-4E61-9C01-2AB735D3A152}" srcOrd="0" destOrd="1" presId="urn:microsoft.com/office/officeart/2005/8/layout/matrix2"/>
    <dgm:cxn modelId="{1441DB8A-7733-41F8-896D-DE520ACD113B}" srcId="{CA62C380-E1FF-43D8-9422-4051B5DE9D34}" destId="{9FCB7E23-4C44-4EF4-85E3-D4CC49253AC5}" srcOrd="5" destOrd="0" parTransId="{F15DBA60-550E-43F5-94E0-762DE4D5D726}" sibTransId="{4EE1FB9C-CDA8-4BB0-BAEC-F19037335AA2}"/>
    <dgm:cxn modelId="{0A3B2E55-E81D-4426-BCA6-28A8BB48D2A8}" srcId="{D3CF3B6E-6FB0-4AB2-BA66-FF3D5349977C}" destId="{4FC05472-9262-4011-AE50-0250BD0EE933}" srcOrd="2" destOrd="0" parTransId="{D0A24976-5756-4945-B7C7-36793E59DCE0}" sibTransId="{629ADE70-B010-4B4E-9D3E-910E8C37F71F}"/>
    <dgm:cxn modelId="{8B76A0AA-B77E-4200-981C-CF835BE0BF12}" srcId="{CA62C380-E1FF-43D8-9422-4051B5DE9D34}" destId="{96C14631-7700-4976-8A4B-65E0F430E0DB}" srcOrd="1" destOrd="0" parTransId="{E5D8DAD1-F1DA-4E54-8F44-EC5E6E6A88F7}" sibTransId="{E32FCDF4-9AB2-4FB1-8180-840847EEF9F3}"/>
    <dgm:cxn modelId="{84736312-8766-4215-8F33-F8C2401725E8}" srcId="{CA62C380-E1FF-43D8-9422-4051B5DE9D34}" destId="{23F7DCD8-9052-47DD-88FE-8CAF3D9EA602}" srcOrd="0" destOrd="0" parTransId="{F8C8B66E-FCE2-4BF7-A70E-8D969C66CDE1}" sibTransId="{B8957087-1AFF-4B94-9469-1068001C38D8}"/>
    <dgm:cxn modelId="{56CDFFC1-7168-4A15-A999-F452AD4CAEBE}" srcId="{CA62C380-E1FF-43D8-9422-4051B5DE9D34}" destId="{D3CF3B6E-6FB0-4AB2-BA66-FF3D5349977C}" srcOrd="2" destOrd="0" parTransId="{0AABA4D0-6158-48F5-BB90-E5B2F0AC8535}" sibTransId="{44F8CC4C-F6F4-4464-9A57-BB5F608782A8}"/>
    <dgm:cxn modelId="{43018C3A-16D9-49BA-BB96-B2402942B2D9}" type="presOf" srcId="{BBB27527-CC64-4E83-B2E7-DEDE59977FFB}" destId="{99E96C7D-5CEC-40A6-97D5-74C09EB6C747}" srcOrd="0" destOrd="0" presId="urn:microsoft.com/office/officeart/2005/8/layout/matrix2"/>
    <dgm:cxn modelId="{45317BDD-A5DC-4C87-BD2D-11A1BE1B241F}" srcId="{D3CF3B6E-6FB0-4AB2-BA66-FF3D5349977C}" destId="{ABED3666-096A-4033-8A6F-449626333545}" srcOrd="0" destOrd="0" parTransId="{E9BEB95A-DBB7-4C94-ADBB-7D897BB072F2}" sibTransId="{BE97BD85-0949-4CF5-93EC-ED6E1EEF559F}"/>
    <dgm:cxn modelId="{1E85D91E-C01F-4710-8EC9-0C37A6907151}" type="presOf" srcId="{D3CF3B6E-6FB0-4AB2-BA66-FF3D5349977C}" destId="{13349743-A6C2-4E61-9C01-2AB735D3A152}" srcOrd="0" destOrd="0" presId="urn:microsoft.com/office/officeart/2005/8/layout/matrix2"/>
    <dgm:cxn modelId="{D5E05DBB-6EA3-400F-A873-442BC13281D0}" type="presOf" srcId="{4FC05472-9262-4011-AE50-0250BD0EE933}" destId="{13349743-A6C2-4E61-9C01-2AB735D3A152}" srcOrd="0" destOrd="3" presId="urn:microsoft.com/office/officeart/2005/8/layout/matrix2"/>
    <dgm:cxn modelId="{E32DD647-48C0-4AFE-ACFF-9CC9BAB6A840}" type="presParOf" srcId="{298B96CE-230C-4DFE-8EAC-F215C9ECF606}" destId="{EACDC1DA-90A3-4FC2-844D-7C3880D0BC1C}" srcOrd="0" destOrd="0" presId="urn:microsoft.com/office/officeart/2005/8/layout/matrix2"/>
    <dgm:cxn modelId="{58E1B522-EBFF-4AE8-9094-5431D649E2E7}" type="presParOf" srcId="{298B96CE-230C-4DFE-8EAC-F215C9ECF606}" destId="{4847188C-E114-42EC-B0FF-14CBB8471F2F}" srcOrd="1" destOrd="0" presId="urn:microsoft.com/office/officeart/2005/8/layout/matrix2"/>
    <dgm:cxn modelId="{8D70C630-EABE-4CB3-8CFD-3F7A76D2BAB7}" type="presParOf" srcId="{298B96CE-230C-4DFE-8EAC-F215C9ECF606}" destId="{F9B70860-3FAE-4B5A-9B58-0FBC7B7BD4DF}" srcOrd="2" destOrd="0" presId="urn:microsoft.com/office/officeart/2005/8/layout/matrix2"/>
    <dgm:cxn modelId="{E0DB8A13-103A-4C77-BC47-C02DA711FB98}" type="presParOf" srcId="{298B96CE-230C-4DFE-8EAC-F215C9ECF606}" destId="{13349743-A6C2-4E61-9C01-2AB735D3A152}" srcOrd="3" destOrd="0" presId="urn:microsoft.com/office/officeart/2005/8/layout/matrix2"/>
    <dgm:cxn modelId="{A4988576-D20A-4CEB-A066-B965CB4FC96D}" type="presParOf" srcId="{298B96CE-230C-4DFE-8EAC-F215C9ECF606}" destId="{99E96C7D-5CEC-40A6-97D5-74C09EB6C747}"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B45C4E-B600-4818-A98C-FE37DD72FDF9}" type="doc">
      <dgm:prSet loTypeId="urn:microsoft.com/office/officeart/2005/8/layout/default" loCatId="list" qsTypeId="urn:microsoft.com/office/officeart/2005/8/quickstyle/3d3" qsCatId="3D" csTypeId="urn:microsoft.com/office/officeart/2005/8/colors/accent2_5" csCatId="accent2"/>
      <dgm:spPr/>
      <dgm:t>
        <a:bodyPr/>
        <a:lstStyle/>
        <a:p>
          <a:endParaRPr lang="es-ES"/>
        </a:p>
      </dgm:t>
    </dgm:pt>
    <dgm:pt modelId="{478EC307-19D0-441C-AF30-C534EA5752C1}">
      <dgm:prSet/>
      <dgm:spPr/>
      <dgm:t>
        <a:bodyPr/>
        <a:lstStyle/>
        <a:p>
          <a:pPr rtl="0"/>
          <a:r>
            <a:rPr lang="es-ES" b="1" dirty="0" smtClean="0">
              <a:effectLst>
                <a:outerShdw blurRad="38100" dist="38100" dir="2700000" algn="tl">
                  <a:srgbClr val="000000">
                    <a:alpha val="43137"/>
                  </a:srgbClr>
                </a:outerShdw>
              </a:effectLst>
            </a:rPr>
            <a:t>Son estanques de poca profundidad, entre 0.2 y 1 metro, con una producción máxima de algas y en las que se supone que toda la masa de agua está en condiciones aerobias.</a:t>
          </a:r>
          <a:endParaRPr lang="es-ES" b="1" dirty="0">
            <a:effectLst>
              <a:outerShdw blurRad="38100" dist="38100" dir="2700000" algn="tl">
                <a:srgbClr val="000000">
                  <a:alpha val="43137"/>
                </a:srgbClr>
              </a:outerShdw>
            </a:effectLst>
          </a:endParaRPr>
        </a:p>
      </dgm:t>
    </dgm:pt>
    <dgm:pt modelId="{93BCBD88-8ED7-4A00-A8C5-9832D755B559}" type="parTrans" cxnId="{F0FDADFD-99FD-4F6A-8345-A165FDEBDBAD}">
      <dgm:prSet/>
      <dgm:spPr/>
      <dgm:t>
        <a:bodyPr/>
        <a:lstStyle/>
        <a:p>
          <a:endParaRPr lang="es-ES"/>
        </a:p>
      </dgm:t>
    </dgm:pt>
    <dgm:pt modelId="{58ADB052-6C3B-4DD6-A103-BDC6B6D14D05}" type="sibTrans" cxnId="{F0FDADFD-99FD-4F6A-8345-A165FDEBDBAD}">
      <dgm:prSet/>
      <dgm:spPr/>
      <dgm:t>
        <a:bodyPr/>
        <a:lstStyle/>
        <a:p>
          <a:endParaRPr lang="es-ES"/>
        </a:p>
      </dgm:t>
    </dgm:pt>
    <dgm:pt modelId="{2C4BDCAA-E463-46A3-8C06-08829E48FD1F}">
      <dgm:prSet/>
      <dgm:spPr/>
      <dgm:t>
        <a:bodyPr/>
        <a:lstStyle/>
        <a:p>
          <a:pPr rtl="0"/>
          <a:r>
            <a:rPr lang="es-ES" b="1" dirty="0" smtClean="0">
              <a:effectLst>
                <a:outerShdw blurRad="38100" dist="38100" dir="2700000" algn="tl">
                  <a:srgbClr val="000000">
                    <a:alpha val="43137"/>
                  </a:srgbClr>
                </a:outerShdw>
              </a:effectLst>
            </a:rPr>
            <a:t>Su función es reducir la DBO5 a los niveles mínimos y eliminar patógenos gracias a la radiación ultravioleta solar.</a:t>
          </a:r>
          <a:endParaRPr lang="es-ES" b="1" dirty="0">
            <a:effectLst>
              <a:outerShdw blurRad="38100" dist="38100" dir="2700000" algn="tl">
                <a:srgbClr val="000000">
                  <a:alpha val="43137"/>
                </a:srgbClr>
              </a:outerShdw>
            </a:effectLst>
          </a:endParaRPr>
        </a:p>
      </dgm:t>
    </dgm:pt>
    <dgm:pt modelId="{443742C9-EC9B-4E57-BD65-4AFA2A7B4C88}" type="parTrans" cxnId="{6E8F37C2-8481-486E-A9FC-E0A01C55E689}">
      <dgm:prSet/>
      <dgm:spPr/>
      <dgm:t>
        <a:bodyPr/>
        <a:lstStyle/>
        <a:p>
          <a:endParaRPr lang="es-ES"/>
        </a:p>
      </dgm:t>
    </dgm:pt>
    <dgm:pt modelId="{13E4740E-6F70-4D1B-BAAE-259C3BBC5B46}" type="sibTrans" cxnId="{6E8F37C2-8481-486E-A9FC-E0A01C55E689}">
      <dgm:prSet/>
      <dgm:spPr/>
      <dgm:t>
        <a:bodyPr/>
        <a:lstStyle/>
        <a:p>
          <a:endParaRPr lang="es-ES"/>
        </a:p>
      </dgm:t>
    </dgm:pt>
    <dgm:pt modelId="{E4979816-FB28-4954-8706-26225E20D168}" type="pres">
      <dgm:prSet presAssocID="{D6B45C4E-B600-4818-A98C-FE37DD72FDF9}" presName="diagram" presStyleCnt="0">
        <dgm:presLayoutVars>
          <dgm:dir/>
          <dgm:resizeHandles val="exact"/>
        </dgm:presLayoutVars>
      </dgm:prSet>
      <dgm:spPr/>
      <dgm:t>
        <a:bodyPr/>
        <a:lstStyle/>
        <a:p>
          <a:endParaRPr lang="es-ES"/>
        </a:p>
      </dgm:t>
    </dgm:pt>
    <dgm:pt modelId="{ADB85E32-9500-44CB-A551-FA7C786E7112}" type="pres">
      <dgm:prSet presAssocID="{478EC307-19D0-441C-AF30-C534EA5752C1}" presName="node" presStyleLbl="node1" presStyleIdx="0" presStyleCnt="2" custLinFactNeighborX="-756" custLinFactNeighborY="-40601">
        <dgm:presLayoutVars>
          <dgm:bulletEnabled val="1"/>
        </dgm:presLayoutVars>
      </dgm:prSet>
      <dgm:spPr/>
      <dgm:t>
        <a:bodyPr/>
        <a:lstStyle/>
        <a:p>
          <a:endParaRPr lang="es-ES"/>
        </a:p>
      </dgm:t>
    </dgm:pt>
    <dgm:pt modelId="{0920535F-9532-42C4-A459-2A2E64E8C6AB}" type="pres">
      <dgm:prSet presAssocID="{58ADB052-6C3B-4DD6-A103-BDC6B6D14D05}" presName="sibTrans" presStyleCnt="0"/>
      <dgm:spPr/>
    </dgm:pt>
    <dgm:pt modelId="{B942090C-5E93-445E-BF32-2E299A6D269C}" type="pres">
      <dgm:prSet presAssocID="{2C4BDCAA-E463-46A3-8C06-08829E48FD1F}" presName="node" presStyleLbl="node1" presStyleIdx="1" presStyleCnt="2" custLinFactNeighborX="-1353" custLinFactNeighborY="-40601">
        <dgm:presLayoutVars>
          <dgm:bulletEnabled val="1"/>
        </dgm:presLayoutVars>
      </dgm:prSet>
      <dgm:spPr/>
      <dgm:t>
        <a:bodyPr/>
        <a:lstStyle/>
        <a:p>
          <a:endParaRPr lang="es-ES"/>
        </a:p>
      </dgm:t>
    </dgm:pt>
  </dgm:ptLst>
  <dgm:cxnLst>
    <dgm:cxn modelId="{F9088E41-395D-47B9-A647-62C2F067C0F1}" type="presOf" srcId="{478EC307-19D0-441C-AF30-C534EA5752C1}" destId="{ADB85E32-9500-44CB-A551-FA7C786E7112}" srcOrd="0" destOrd="0" presId="urn:microsoft.com/office/officeart/2005/8/layout/default"/>
    <dgm:cxn modelId="{ABF5CBAF-99B4-4F83-9D8D-FC2E5CD22C41}" type="presOf" srcId="{D6B45C4E-B600-4818-A98C-FE37DD72FDF9}" destId="{E4979816-FB28-4954-8706-26225E20D168}" srcOrd="0" destOrd="0" presId="urn:microsoft.com/office/officeart/2005/8/layout/default"/>
    <dgm:cxn modelId="{F0FDADFD-99FD-4F6A-8345-A165FDEBDBAD}" srcId="{D6B45C4E-B600-4818-A98C-FE37DD72FDF9}" destId="{478EC307-19D0-441C-AF30-C534EA5752C1}" srcOrd="0" destOrd="0" parTransId="{93BCBD88-8ED7-4A00-A8C5-9832D755B559}" sibTransId="{58ADB052-6C3B-4DD6-A103-BDC6B6D14D05}"/>
    <dgm:cxn modelId="{A3A04DB3-5C67-4853-8F29-52DBA69B2054}" type="presOf" srcId="{2C4BDCAA-E463-46A3-8C06-08829E48FD1F}" destId="{B942090C-5E93-445E-BF32-2E299A6D269C}" srcOrd="0" destOrd="0" presId="urn:microsoft.com/office/officeart/2005/8/layout/default"/>
    <dgm:cxn modelId="{6E8F37C2-8481-486E-A9FC-E0A01C55E689}" srcId="{D6B45C4E-B600-4818-A98C-FE37DD72FDF9}" destId="{2C4BDCAA-E463-46A3-8C06-08829E48FD1F}" srcOrd="1" destOrd="0" parTransId="{443742C9-EC9B-4E57-BD65-4AFA2A7B4C88}" sibTransId="{13E4740E-6F70-4D1B-BAAE-259C3BBC5B46}"/>
    <dgm:cxn modelId="{8F499CE3-B71C-4729-9CBE-D9BB29CC60AD}" type="presParOf" srcId="{E4979816-FB28-4954-8706-26225E20D168}" destId="{ADB85E32-9500-44CB-A551-FA7C786E7112}" srcOrd="0" destOrd="0" presId="urn:microsoft.com/office/officeart/2005/8/layout/default"/>
    <dgm:cxn modelId="{4C59A580-5C23-48FD-84F5-67FADF494F0E}" type="presParOf" srcId="{E4979816-FB28-4954-8706-26225E20D168}" destId="{0920535F-9532-42C4-A459-2A2E64E8C6AB}" srcOrd="1" destOrd="0" presId="urn:microsoft.com/office/officeart/2005/8/layout/default"/>
    <dgm:cxn modelId="{EF387EFD-3F0E-45F6-86F0-B37869419F90}" type="presParOf" srcId="{E4979816-FB28-4954-8706-26225E20D168}" destId="{B942090C-5E93-445E-BF32-2E299A6D269C}" srcOrd="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5819F3-5CB1-4A97-A5F5-F12528A6A0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CFE635BD-3F65-4EBD-BB28-5CB4C6339FFA}">
      <dgm:prSet/>
      <dgm:spPr/>
      <dgm:t>
        <a:bodyPr/>
        <a:lstStyle/>
        <a:p>
          <a:pPr rtl="0"/>
          <a:r>
            <a:rPr lang="es-ES" dirty="0" smtClean="0"/>
            <a:t>Tienen idéntica capacidad de tratamiento que los naturales, con la ventaja añadida de que al formar parte del sistema proyectado, no están sujetos a las limitaciones de vertidos a ecosistemas naturales.</a:t>
          </a:r>
          <a:endParaRPr lang="es-ES" dirty="0"/>
        </a:p>
      </dgm:t>
    </dgm:pt>
    <dgm:pt modelId="{F03B333D-2815-4096-8062-3E53BF17704E}" type="parTrans" cxnId="{8AD17738-C32D-4A43-8B71-26D4704EF51E}">
      <dgm:prSet/>
      <dgm:spPr/>
      <dgm:t>
        <a:bodyPr/>
        <a:lstStyle/>
        <a:p>
          <a:endParaRPr lang="es-ES"/>
        </a:p>
      </dgm:t>
    </dgm:pt>
    <dgm:pt modelId="{37FC23EC-42C3-4DA4-B385-5890A509CAFC}" type="sibTrans" cxnId="{8AD17738-C32D-4A43-8B71-26D4704EF51E}">
      <dgm:prSet/>
      <dgm:spPr/>
      <dgm:t>
        <a:bodyPr/>
        <a:lstStyle/>
        <a:p>
          <a:endParaRPr lang="es-ES"/>
        </a:p>
      </dgm:t>
    </dgm:pt>
    <dgm:pt modelId="{5CF92853-02B6-4D0C-BC04-D6CE74D9BEED}">
      <dgm:prSet/>
      <dgm:spPr/>
      <dgm:t>
        <a:bodyPr/>
        <a:lstStyle/>
        <a:p>
          <a:pPr rtl="0"/>
          <a:r>
            <a:rPr lang="es-ES" dirty="0" smtClean="0"/>
            <a:t>Suelen tener un fondo o base impermeable sobre la que se deposita un lecho de gravas, suelo u otro medio para el desarrollo de las plantas, que constituyen el principal agente depurador.</a:t>
          </a:r>
          <a:endParaRPr lang="es-ES" dirty="0"/>
        </a:p>
      </dgm:t>
    </dgm:pt>
    <dgm:pt modelId="{25A26439-8814-4F54-B596-BC9538C4D634}" type="parTrans" cxnId="{E24FA05D-E54C-4BCE-94C7-4E30C54E657D}">
      <dgm:prSet/>
      <dgm:spPr/>
      <dgm:t>
        <a:bodyPr/>
        <a:lstStyle/>
        <a:p>
          <a:endParaRPr lang="es-ES"/>
        </a:p>
      </dgm:t>
    </dgm:pt>
    <dgm:pt modelId="{D37DAA45-1D08-42D7-8F3A-A965FDC322BC}" type="sibTrans" cxnId="{E24FA05D-E54C-4BCE-94C7-4E30C54E657D}">
      <dgm:prSet/>
      <dgm:spPr/>
      <dgm:t>
        <a:bodyPr/>
        <a:lstStyle/>
        <a:p>
          <a:endParaRPr lang="es-ES"/>
        </a:p>
      </dgm:t>
    </dgm:pt>
    <dgm:pt modelId="{FF151995-374F-417B-ACD2-C0CBC437D264}" type="pres">
      <dgm:prSet presAssocID="{155819F3-5CB1-4A97-A5F5-F12528A6A0B7}" presName="linear" presStyleCnt="0">
        <dgm:presLayoutVars>
          <dgm:animLvl val="lvl"/>
          <dgm:resizeHandles val="exact"/>
        </dgm:presLayoutVars>
      </dgm:prSet>
      <dgm:spPr/>
      <dgm:t>
        <a:bodyPr/>
        <a:lstStyle/>
        <a:p>
          <a:endParaRPr lang="es-ES_tradnl"/>
        </a:p>
      </dgm:t>
    </dgm:pt>
    <dgm:pt modelId="{C3B96AEF-9848-44D7-ABE2-280BC77E1B95}" type="pres">
      <dgm:prSet presAssocID="{CFE635BD-3F65-4EBD-BB28-5CB4C6339FFA}" presName="parentText" presStyleLbl="node1" presStyleIdx="0" presStyleCnt="2">
        <dgm:presLayoutVars>
          <dgm:chMax val="0"/>
          <dgm:bulletEnabled val="1"/>
        </dgm:presLayoutVars>
      </dgm:prSet>
      <dgm:spPr/>
      <dgm:t>
        <a:bodyPr/>
        <a:lstStyle/>
        <a:p>
          <a:endParaRPr lang="es-ES_tradnl"/>
        </a:p>
      </dgm:t>
    </dgm:pt>
    <dgm:pt modelId="{9D4F35B4-DAE6-4FD6-A9F9-1734E6500CE9}" type="pres">
      <dgm:prSet presAssocID="{37FC23EC-42C3-4DA4-B385-5890A509CAFC}" presName="spacer" presStyleCnt="0"/>
      <dgm:spPr/>
    </dgm:pt>
    <dgm:pt modelId="{82BF49A7-811D-48D2-8B5E-E230D275C749}" type="pres">
      <dgm:prSet presAssocID="{5CF92853-02B6-4D0C-BC04-D6CE74D9BEED}" presName="parentText" presStyleLbl="node1" presStyleIdx="1" presStyleCnt="2">
        <dgm:presLayoutVars>
          <dgm:chMax val="0"/>
          <dgm:bulletEnabled val="1"/>
        </dgm:presLayoutVars>
      </dgm:prSet>
      <dgm:spPr/>
      <dgm:t>
        <a:bodyPr/>
        <a:lstStyle/>
        <a:p>
          <a:endParaRPr lang="es-ES_tradnl"/>
        </a:p>
      </dgm:t>
    </dgm:pt>
  </dgm:ptLst>
  <dgm:cxnLst>
    <dgm:cxn modelId="{47907B92-A0F1-4A2E-8301-26508243FC37}" type="presOf" srcId="{CFE635BD-3F65-4EBD-BB28-5CB4C6339FFA}" destId="{C3B96AEF-9848-44D7-ABE2-280BC77E1B95}" srcOrd="0" destOrd="0" presId="urn:microsoft.com/office/officeart/2005/8/layout/vList2"/>
    <dgm:cxn modelId="{3E550A12-289B-4574-875B-62A72E1D9C51}" type="presOf" srcId="{155819F3-5CB1-4A97-A5F5-F12528A6A0B7}" destId="{FF151995-374F-417B-ACD2-C0CBC437D264}" srcOrd="0" destOrd="0" presId="urn:microsoft.com/office/officeart/2005/8/layout/vList2"/>
    <dgm:cxn modelId="{E24FA05D-E54C-4BCE-94C7-4E30C54E657D}" srcId="{155819F3-5CB1-4A97-A5F5-F12528A6A0B7}" destId="{5CF92853-02B6-4D0C-BC04-D6CE74D9BEED}" srcOrd="1" destOrd="0" parTransId="{25A26439-8814-4F54-B596-BC9538C4D634}" sibTransId="{D37DAA45-1D08-42D7-8F3A-A965FDC322BC}"/>
    <dgm:cxn modelId="{69378B57-86BC-4C14-AAB4-863E04A993E9}" type="presOf" srcId="{5CF92853-02B6-4D0C-BC04-D6CE74D9BEED}" destId="{82BF49A7-811D-48D2-8B5E-E230D275C749}" srcOrd="0" destOrd="0" presId="urn:microsoft.com/office/officeart/2005/8/layout/vList2"/>
    <dgm:cxn modelId="{8AD17738-C32D-4A43-8B71-26D4704EF51E}" srcId="{155819F3-5CB1-4A97-A5F5-F12528A6A0B7}" destId="{CFE635BD-3F65-4EBD-BB28-5CB4C6339FFA}" srcOrd="0" destOrd="0" parTransId="{F03B333D-2815-4096-8062-3E53BF17704E}" sibTransId="{37FC23EC-42C3-4DA4-B385-5890A509CAFC}"/>
    <dgm:cxn modelId="{38B9422F-75DD-4FA2-B4EF-2E4887749DE6}" type="presParOf" srcId="{FF151995-374F-417B-ACD2-C0CBC437D264}" destId="{C3B96AEF-9848-44D7-ABE2-280BC77E1B95}" srcOrd="0" destOrd="0" presId="urn:microsoft.com/office/officeart/2005/8/layout/vList2"/>
    <dgm:cxn modelId="{AEC92DA6-DA05-4995-BB36-7E4E6C696E8D}" type="presParOf" srcId="{FF151995-374F-417B-ACD2-C0CBC437D264}" destId="{9D4F35B4-DAE6-4FD6-A9F9-1734E6500CE9}" srcOrd="1" destOrd="0" presId="urn:microsoft.com/office/officeart/2005/8/layout/vList2"/>
    <dgm:cxn modelId="{4B38F427-DC93-4930-8922-F3DA08BDAE0D}" type="presParOf" srcId="{FF151995-374F-417B-ACD2-C0CBC437D264}" destId="{82BF49A7-811D-48D2-8B5E-E230D275C749}"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4F2A38-66BE-48FB-A6F5-1711F8663929}"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C8075893-AE96-4A76-824D-DD9F30F5C719}">
      <dgm:prSet custT="1"/>
      <dgm:spPr/>
      <dgm:t>
        <a:bodyPr/>
        <a:lstStyle/>
        <a:p>
          <a:pPr algn="ctr" rtl="0"/>
          <a:r>
            <a:rPr lang="es-ES" sz="1800" b="1" dirty="0" smtClean="0">
              <a:effectLst>
                <a:outerShdw blurRad="38100" dist="38100" dir="2700000" algn="tl">
                  <a:srgbClr val="000000">
                    <a:alpha val="43137"/>
                  </a:srgbClr>
                </a:outerShdw>
              </a:effectLst>
            </a:rPr>
            <a:t>Consisten en un pozo con una zona muy permeable en su entorno, mediante un relleno de piedra gruesa o similar, o incluso el propio pozo está relleno de la misma</a:t>
          </a:r>
          <a:r>
            <a:rPr lang="es-ES" sz="1800" dirty="0" smtClean="0"/>
            <a:t>. </a:t>
          </a:r>
          <a:endParaRPr lang="es-ES" sz="1800" dirty="0"/>
        </a:p>
      </dgm:t>
    </dgm:pt>
    <dgm:pt modelId="{D382F870-E41C-4F1E-A5A8-8AE217DF18EE}" type="parTrans" cxnId="{27E7BC7A-A7EA-40EB-8F10-E9EEAE273AB2}">
      <dgm:prSet/>
      <dgm:spPr/>
      <dgm:t>
        <a:bodyPr/>
        <a:lstStyle/>
        <a:p>
          <a:endParaRPr lang="es-ES"/>
        </a:p>
      </dgm:t>
    </dgm:pt>
    <dgm:pt modelId="{B7FF9FE7-E0EB-4770-923D-EFBFC0960EA5}" type="sibTrans" cxnId="{27E7BC7A-A7EA-40EB-8F10-E9EEAE273AB2}">
      <dgm:prSet/>
      <dgm:spPr/>
      <dgm:t>
        <a:bodyPr/>
        <a:lstStyle/>
        <a:p>
          <a:endParaRPr lang="es-ES"/>
        </a:p>
      </dgm:t>
    </dgm:pt>
    <dgm:pt modelId="{DF7CB0BF-6880-480B-BD4A-75F1146A06A2}">
      <dgm:prSet custT="1"/>
      <dgm:spPr/>
      <dgm:t>
        <a:bodyPr/>
        <a:lstStyle/>
        <a:p>
          <a:pPr algn="ctr" rtl="0"/>
          <a:r>
            <a:rPr lang="es-ES" sz="1800" b="1" dirty="0" smtClean="0">
              <a:effectLst>
                <a:outerShdw blurRad="38100" dist="38100" dir="2700000" algn="tl">
                  <a:srgbClr val="000000">
                    <a:alpha val="43137"/>
                  </a:srgbClr>
                </a:outerShdw>
              </a:effectLst>
            </a:rPr>
            <a:t>Por difusión el agua pasa al terreno circundante. </a:t>
          </a:r>
          <a:endParaRPr lang="es-ES" sz="1800" b="1" dirty="0">
            <a:effectLst>
              <a:outerShdw blurRad="38100" dist="38100" dir="2700000" algn="tl">
                <a:srgbClr val="000000">
                  <a:alpha val="43137"/>
                </a:srgbClr>
              </a:outerShdw>
            </a:effectLst>
          </a:endParaRPr>
        </a:p>
      </dgm:t>
    </dgm:pt>
    <dgm:pt modelId="{E0E081CB-D9D6-41A1-9A99-F91395515843}" type="parTrans" cxnId="{E988EC3D-4472-4EE7-9226-2ECAA15061E9}">
      <dgm:prSet/>
      <dgm:spPr/>
      <dgm:t>
        <a:bodyPr/>
        <a:lstStyle/>
        <a:p>
          <a:endParaRPr lang="es-ES"/>
        </a:p>
      </dgm:t>
    </dgm:pt>
    <dgm:pt modelId="{1B2E70DC-B41F-4A1C-8D0D-D69F8E0E4E67}" type="sibTrans" cxnId="{E988EC3D-4472-4EE7-9226-2ECAA15061E9}">
      <dgm:prSet/>
      <dgm:spPr/>
      <dgm:t>
        <a:bodyPr/>
        <a:lstStyle/>
        <a:p>
          <a:endParaRPr lang="es-ES"/>
        </a:p>
      </dgm:t>
    </dgm:pt>
    <dgm:pt modelId="{7FE96EF0-E28A-48F4-96AF-B063512B871B}">
      <dgm:prSet custT="1"/>
      <dgm:spPr/>
      <dgm:t>
        <a:bodyPr/>
        <a:lstStyle/>
        <a:p>
          <a:pPr algn="ctr" rtl="0"/>
          <a:r>
            <a:rPr lang="es-ES" sz="1800" b="1" dirty="0" smtClean="0">
              <a:effectLst>
                <a:outerShdw blurRad="38100" dist="38100" dir="2700000" algn="tl">
                  <a:srgbClr val="000000">
                    <a:alpha val="43137"/>
                  </a:srgbClr>
                </a:outerShdw>
              </a:effectLst>
            </a:rPr>
            <a:t>Pueden presentar problemas de colmatación.</a:t>
          </a:r>
          <a:endParaRPr lang="es-ES" sz="1800" b="1" dirty="0">
            <a:effectLst>
              <a:outerShdw blurRad="38100" dist="38100" dir="2700000" algn="tl">
                <a:srgbClr val="000000">
                  <a:alpha val="43137"/>
                </a:srgbClr>
              </a:outerShdw>
            </a:effectLst>
          </a:endParaRPr>
        </a:p>
      </dgm:t>
    </dgm:pt>
    <dgm:pt modelId="{74598D88-7750-4337-8352-5E6EA49C76F5}" type="parTrans" cxnId="{DC2FD624-7227-4969-AD6C-3A078204355D}">
      <dgm:prSet/>
      <dgm:spPr/>
      <dgm:t>
        <a:bodyPr/>
        <a:lstStyle/>
        <a:p>
          <a:endParaRPr lang="es-ES"/>
        </a:p>
      </dgm:t>
    </dgm:pt>
    <dgm:pt modelId="{496D8CBA-A8E9-4021-9F28-4FBC89D554E5}" type="sibTrans" cxnId="{DC2FD624-7227-4969-AD6C-3A078204355D}">
      <dgm:prSet/>
      <dgm:spPr/>
      <dgm:t>
        <a:bodyPr/>
        <a:lstStyle/>
        <a:p>
          <a:endParaRPr lang="es-ES"/>
        </a:p>
      </dgm:t>
    </dgm:pt>
    <dgm:pt modelId="{059AB4D3-14C3-4B53-AC84-9E08C7191E6B}">
      <dgm:prSet custT="1"/>
      <dgm:spPr/>
      <dgm:t>
        <a:bodyPr/>
        <a:lstStyle/>
        <a:p>
          <a:pPr algn="ctr" rtl="0"/>
          <a:r>
            <a:rPr lang="es-ES" sz="1800" b="1" dirty="0" smtClean="0">
              <a:effectLst>
                <a:outerShdw blurRad="38100" dist="38100" dir="2700000" algn="tl">
                  <a:srgbClr val="000000">
                    <a:alpha val="43137"/>
                  </a:srgbClr>
                </a:outerShdw>
              </a:effectLst>
            </a:rPr>
            <a:t>Hoy día están prohibidos, ya que contaminan el suelo y los acuíferos.</a:t>
          </a:r>
          <a:endParaRPr lang="es-ES" sz="1800" b="1" dirty="0">
            <a:effectLst>
              <a:outerShdw blurRad="38100" dist="38100" dir="2700000" algn="tl">
                <a:srgbClr val="000000">
                  <a:alpha val="43137"/>
                </a:srgbClr>
              </a:outerShdw>
            </a:effectLst>
          </a:endParaRPr>
        </a:p>
      </dgm:t>
    </dgm:pt>
    <dgm:pt modelId="{1E7D91E7-EF74-45EA-B456-A692EC7AEB1B}" type="parTrans" cxnId="{6265203C-C822-4842-8822-14CAB0F6A126}">
      <dgm:prSet/>
      <dgm:spPr/>
      <dgm:t>
        <a:bodyPr/>
        <a:lstStyle/>
        <a:p>
          <a:endParaRPr lang="es-ES"/>
        </a:p>
      </dgm:t>
    </dgm:pt>
    <dgm:pt modelId="{53475403-A5DE-4282-B234-96CDA3FA35FA}" type="sibTrans" cxnId="{6265203C-C822-4842-8822-14CAB0F6A126}">
      <dgm:prSet/>
      <dgm:spPr/>
      <dgm:t>
        <a:bodyPr/>
        <a:lstStyle/>
        <a:p>
          <a:endParaRPr lang="es-ES"/>
        </a:p>
      </dgm:t>
    </dgm:pt>
    <dgm:pt modelId="{B137BCDB-6474-4C1C-BDAD-A47A9E71A502}" type="pres">
      <dgm:prSet presAssocID="{234F2A38-66BE-48FB-A6F5-1711F8663929}" presName="linear" presStyleCnt="0">
        <dgm:presLayoutVars>
          <dgm:animLvl val="lvl"/>
          <dgm:resizeHandles val="exact"/>
        </dgm:presLayoutVars>
      </dgm:prSet>
      <dgm:spPr/>
      <dgm:t>
        <a:bodyPr/>
        <a:lstStyle/>
        <a:p>
          <a:endParaRPr lang="es-ES_tradnl"/>
        </a:p>
      </dgm:t>
    </dgm:pt>
    <dgm:pt modelId="{718EAFCE-AC4F-4B70-AAE1-41694C2BFD5D}" type="pres">
      <dgm:prSet presAssocID="{C8075893-AE96-4A76-824D-DD9F30F5C719}" presName="parentText" presStyleLbl="node1" presStyleIdx="0" presStyleCnt="4" custScaleY="163334">
        <dgm:presLayoutVars>
          <dgm:chMax val="0"/>
          <dgm:bulletEnabled val="1"/>
        </dgm:presLayoutVars>
      </dgm:prSet>
      <dgm:spPr/>
      <dgm:t>
        <a:bodyPr/>
        <a:lstStyle/>
        <a:p>
          <a:endParaRPr lang="es-ES_tradnl"/>
        </a:p>
      </dgm:t>
    </dgm:pt>
    <dgm:pt modelId="{D60D33AD-6082-436C-A637-082CC293DD69}" type="pres">
      <dgm:prSet presAssocID="{B7FF9FE7-E0EB-4770-923D-EFBFC0960EA5}" presName="spacer" presStyleCnt="0"/>
      <dgm:spPr/>
    </dgm:pt>
    <dgm:pt modelId="{FD75D80D-75AB-4204-8C03-783F5F55B7DD}" type="pres">
      <dgm:prSet presAssocID="{DF7CB0BF-6880-480B-BD4A-75F1146A06A2}" presName="parentText" presStyleLbl="node1" presStyleIdx="1" presStyleCnt="4">
        <dgm:presLayoutVars>
          <dgm:chMax val="0"/>
          <dgm:bulletEnabled val="1"/>
        </dgm:presLayoutVars>
      </dgm:prSet>
      <dgm:spPr/>
      <dgm:t>
        <a:bodyPr/>
        <a:lstStyle/>
        <a:p>
          <a:endParaRPr lang="es-ES_tradnl"/>
        </a:p>
      </dgm:t>
    </dgm:pt>
    <dgm:pt modelId="{BADC1E41-FC56-4092-BEA5-4AE0B25F1C6C}" type="pres">
      <dgm:prSet presAssocID="{1B2E70DC-B41F-4A1C-8D0D-D69F8E0E4E67}" presName="spacer" presStyleCnt="0"/>
      <dgm:spPr/>
    </dgm:pt>
    <dgm:pt modelId="{689A9A90-1879-46A7-8888-18B94087A592}" type="pres">
      <dgm:prSet presAssocID="{7FE96EF0-E28A-48F4-96AF-B063512B871B}" presName="parentText" presStyleLbl="node1" presStyleIdx="2" presStyleCnt="4" custLinFactNeighborX="-523" custLinFactNeighborY="89505">
        <dgm:presLayoutVars>
          <dgm:chMax val="0"/>
          <dgm:bulletEnabled val="1"/>
        </dgm:presLayoutVars>
      </dgm:prSet>
      <dgm:spPr/>
      <dgm:t>
        <a:bodyPr/>
        <a:lstStyle/>
        <a:p>
          <a:endParaRPr lang="es-ES_tradnl"/>
        </a:p>
      </dgm:t>
    </dgm:pt>
    <dgm:pt modelId="{23C1B710-F12D-473F-A577-DE8E1C104A28}" type="pres">
      <dgm:prSet presAssocID="{496D8CBA-A8E9-4021-9F28-4FBC89D554E5}" presName="spacer" presStyleCnt="0"/>
      <dgm:spPr/>
    </dgm:pt>
    <dgm:pt modelId="{365E95C6-70C8-490C-9843-893D53B039B3}" type="pres">
      <dgm:prSet presAssocID="{059AB4D3-14C3-4B53-AC84-9E08C7191E6B}" presName="parentText" presStyleLbl="node1" presStyleIdx="3" presStyleCnt="4">
        <dgm:presLayoutVars>
          <dgm:chMax val="0"/>
          <dgm:bulletEnabled val="1"/>
        </dgm:presLayoutVars>
      </dgm:prSet>
      <dgm:spPr/>
      <dgm:t>
        <a:bodyPr/>
        <a:lstStyle/>
        <a:p>
          <a:endParaRPr lang="es-ES_tradnl"/>
        </a:p>
      </dgm:t>
    </dgm:pt>
  </dgm:ptLst>
  <dgm:cxnLst>
    <dgm:cxn modelId="{8E634483-3359-4F42-8062-C08DE706895E}" type="presOf" srcId="{234F2A38-66BE-48FB-A6F5-1711F8663929}" destId="{B137BCDB-6474-4C1C-BDAD-A47A9E71A502}" srcOrd="0" destOrd="0" presId="urn:microsoft.com/office/officeart/2005/8/layout/vList2"/>
    <dgm:cxn modelId="{27E7BC7A-A7EA-40EB-8F10-E9EEAE273AB2}" srcId="{234F2A38-66BE-48FB-A6F5-1711F8663929}" destId="{C8075893-AE96-4A76-824D-DD9F30F5C719}" srcOrd="0" destOrd="0" parTransId="{D382F870-E41C-4F1E-A5A8-8AE217DF18EE}" sibTransId="{B7FF9FE7-E0EB-4770-923D-EFBFC0960EA5}"/>
    <dgm:cxn modelId="{DC2FD624-7227-4969-AD6C-3A078204355D}" srcId="{234F2A38-66BE-48FB-A6F5-1711F8663929}" destId="{7FE96EF0-E28A-48F4-96AF-B063512B871B}" srcOrd="2" destOrd="0" parTransId="{74598D88-7750-4337-8352-5E6EA49C76F5}" sibTransId="{496D8CBA-A8E9-4021-9F28-4FBC89D554E5}"/>
    <dgm:cxn modelId="{50A41940-485C-4118-81EC-0B0CAB2205FE}" type="presOf" srcId="{DF7CB0BF-6880-480B-BD4A-75F1146A06A2}" destId="{FD75D80D-75AB-4204-8C03-783F5F55B7DD}" srcOrd="0" destOrd="0" presId="urn:microsoft.com/office/officeart/2005/8/layout/vList2"/>
    <dgm:cxn modelId="{E988EC3D-4472-4EE7-9226-2ECAA15061E9}" srcId="{234F2A38-66BE-48FB-A6F5-1711F8663929}" destId="{DF7CB0BF-6880-480B-BD4A-75F1146A06A2}" srcOrd="1" destOrd="0" parTransId="{E0E081CB-D9D6-41A1-9A99-F91395515843}" sibTransId="{1B2E70DC-B41F-4A1C-8D0D-D69F8E0E4E67}"/>
    <dgm:cxn modelId="{6265203C-C822-4842-8822-14CAB0F6A126}" srcId="{234F2A38-66BE-48FB-A6F5-1711F8663929}" destId="{059AB4D3-14C3-4B53-AC84-9E08C7191E6B}" srcOrd="3" destOrd="0" parTransId="{1E7D91E7-EF74-45EA-B456-A692EC7AEB1B}" sibTransId="{53475403-A5DE-4282-B234-96CDA3FA35FA}"/>
    <dgm:cxn modelId="{B0E90CA4-BC5E-47F3-B854-B47FBAB36A6E}" type="presOf" srcId="{C8075893-AE96-4A76-824D-DD9F30F5C719}" destId="{718EAFCE-AC4F-4B70-AAE1-41694C2BFD5D}" srcOrd="0" destOrd="0" presId="urn:microsoft.com/office/officeart/2005/8/layout/vList2"/>
    <dgm:cxn modelId="{A75F1932-EDF1-4F91-92A7-1A5AEDC999EB}" type="presOf" srcId="{7FE96EF0-E28A-48F4-96AF-B063512B871B}" destId="{689A9A90-1879-46A7-8888-18B94087A592}" srcOrd="0" destOrd="0" presId="urn:microsoft.com/office/officeart/2005/8/layout/vList2"/>
    <dgm:cxn modelId="{118F7385-82D8-41D4-823E-B1E932C09602}" type="presOf" srcId="{059AB4D3-14C3-4B53-AC84-9E08C7191E6B}" destId="{365E95C6-70C8-490C-9843-893D53B039B3}" srcOrd="0" destOrd="0" presId="urn:microsoft.com/office/officeart/2005/8/layout/vList2"/>
    <dgm:cxn modelId="{69CB22DF-98F3-4040-8F4C-B5293B5FB1D6}" type="presParOf" srcId="{B137BCDB-6474-4C1C-BDAD-A47A9E71A502}" destId="{718EAFCE-AC4F-4B70-AAE1-41694C2BFD5D}" srcOrd="0" destOrd="0" presId="urn:microsoft.com/office/officeart/2005/8/layout/vList2"/>
    <dgm:cxn modelId="{5F56A33C-C2E0-48C6-B140-1BE428998870}" type="presParOf" srcId="{B137BCDB-6474-4C1C-BDAD-A47A9E71A502}" destId="{D60D33AD-6082-436C-A637-082CC293DD69}" srcOrd="1" destOrd="0" presId="urn:microsoft.com/office/officeart/2005/8/layout/vList2"/>
    <dgm:cxn modelId="{DC56F097-D752-4660-83D1-94E48BC6FAF4}" type="presParOf" srcId="{B137BCDB-6474-4C1C-BDAD-A47A9E71A502}" destId="{FD75D80D-75AB-4204-8C03-783F5F55B7DD}" srcOrd="2" destOrd="0" presId="urn:microsoft.com/office/officeart/2005/8/layout/vList2"/>
    <dgm:cxn modelId="{1F807219-5E15-42B8-8FCB-5A26745AD395}" type="presParOf" srcId="{B137BCDB-6474-4C1C-BDAD-A47A9E71A502}" destId="{BADC1E41-FC56-4092-BEA5-4AE0B25F1C6C}" srcOrd="3" destOrd="0" presId="urn:microsoft.com/office/officeart/2005/8/layout/vList2"/>
    <dgm:cxn modelId="{BB67B0D1-CD12-4630-92D5-FD54CEAF38C2}" type="presParOf" srcId="{B137BCDB-6474-4C1C-BDAD-A47A9E71A502}" destId="{689A9A90-1879-46A7-8888-18B94087A592}" srcOrd="4" destOrd="0" presId="urn:microsoft.com/office/officeart/2005/8/layout/vList2"/>
    <dgm:cxn modelId="{6529E3D2-4D4B-42E5-A930-168EE86212FD}" type="presParOf" srcId="{B137BCDB-6474-4C1C-BDAD-A47A9E71A502}" destId="{23C1B710-F12D-473F-A577-DE8E1C104A28}" srcOrd="5" destOrd="0" presId="urn:microsoft.com/office/officeart/2005/8/layout/vList2"/>
    <dgm:cxn modelId="{132F2FB1-DD37-4909-B361-1A53524DA5A3}" type="presParOf" srcId="{B137BCDB-6474-4C1C-BDAD-A47A9E71A502}" destId="{365E95C6-70C8-490C-9843-893D53B039B3}"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212CC4-30ED-422C-903F-F485C5408C06}">
      <dsp:nvSpPr>
        <dsp:cNvPr id="0" name=""/>
        <dsp:cNvSpPr/>
      </dsp:nvSpPr>
      <dsp:spPr>
        <a:xfrm>
          <a:off x="1857387" y="1445"/>
          <a:ext cx="3894803" cy="614687"/>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ES" sz="1700" b="1" kern="1200" dirty="0" smtClean="0">
              <a:effectLst>
                <a:outerShdw blurRad="38100" dist="38100" dir="2700000" algn="tl">
                  <a:srgbClr val="000000">
                    <a:alpha val="43137"/>
                  </a:srgbClr>
                </a:outerShdw>
              </a:effectLst>
            </a:rPr>
            <a:t>Microorganismos patógenos</a:t>
          </a:r>
          <a:endParaRPr lang="es-ES" sz="1700" b="1" kern="1200" dirty="0">
            <a:effectLst>
              <a:outerShdw blurRad="38100" dist="38100" dir="2700000" algn="tl">
                <a:srgbClr val="000000">
                  <a:alpha val="43137"/>
                </a:srgbClr>
              </a:outerShdw>
            </a:effectLst>
          </a:endParaRPr>
        </a:p>
      </dsp:txBody>
      <dsp:txXfrm>
        <a:off x="1857387" y="1445"/>
        <a:ext cx="3894803" cy="614687"/>
      </dsp:txXfrm>
    </dsp:sp>
    <dsp:sp modelId="{708311CB-C329-4B51-A10F-718D616245F0}">
      <dsp:nvSpPr>
        <dsp:cNvPr id="0" name=""/>
        <dsp:cNvSpPr/>
      </dsp:nvSpPr>
      <dsp:spPr>
        <a:xfrm>
          <a:off x="1857387" y="646867"/>
          <a:ext cx="3929090" cy="614687"/>
        </a:xfrm>
        <a:prstGeom prst="roundRect">
          <a:avLst/>
        </a:prstGeom>
        <a:solidFill>
          <a:schemeClr val="accent2">
            <a:hueOff val="-119732"/>
            <a:satOff val="-1380"/>
            <a:lumOff val="308"/>
            <a:alphaOff val="0"/>
          </a:schemeClr>
        </a:solidFill>
        <a:ln>
          <a:noFill/>
        </a:ln>
        <a:effectLst>
          <a:outerShdw blurRad="57150" dist="38100" dir="5400000" algn="ctr" rotWithShape="0">
            <a:schemeClr val="accent2">
              <a:hueOff val="-119732"/>
              <a:satOff val="-1380"/>
              <a:lumOff val="308"/>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ES" sz="1700" b="1" kern="1200" dirty="0" smtClean="0">
              <a:effectLst>
                <a:outerShdw blurRad="38100" dist="38100" dir="2700000" algn="tl">
                  <a:srgbClr val="000000">
                    <a:alpha val="43137"/>
                  </a:srgbClr>
                </a:outerShdw>
              </a:effectLst>
            </a:rPr>
            <a:t>Desechos orgánicos   </a:t>
          </a:r>
          <a:endParaRPr lang="es-ES" sz="1700" b="1" kern="1200" dirty="0">
            <a:effectLst>
              <a:outerShdw blurRad="38100" dist="38100" dir="2700000" algn="tl">
                <a:srgbClr val="000000">
                  <a:alpha val="43137"/>
                </a:srgbClr>
              </a:outerShdw>
            </a:effectLst>
          </a:endParaRPr>
        </a:p>
      </dsp:txBody>
      <dsp:txXfrm>
        <a:off x="1857387" y="646867"/>
        <a:ext cx="3929090" cy="614687"/>
      </dsp:txXfrm>
    </dsp:sp>
    <dsp:sp modelId="{CB4D87C2-05AD-482F-8FD3-570B0433F1CE}">
      <dsp:nvSpPr>
        <dsp:cNvPr id="0" name=""/>
        <dsp:cNvSpPr/>
      </dsp:nvSpPr>
      <dsp:spPr>
        <a:xfrm>
          <a:off x="1857387" y="1292289"/>
          <a:ext cx="3929090" cy="614687"/>
        </a:xfrm>
        <a:prstGeom prst="roundRect">
          <a:avLst/>
        </a:prstGeom>
        <a:solidFill>
          <a:schemeClr val="accent2">
            <a:hueOff val="-239464"/>
            <a:satOff val="-2759"/>
            <a:lumOff val="617"/>
            <a:alphaOff val="0"/>
          </a:schemeClr>
        </a:solidFill>
        <a:ln>
          <a:noFill/>
        </a:ln>
        <a:effectLst>
          <a:outerShdw blurRad="57150" dist="38100" dir="5400000" algn="ctr" rotWithShape="0">
            <a:schemeClr val="accent2">
              <a:hueOff val="-239464"/>
              <a:satOff val="-2759"/>
              <a:lumOff val="617"/>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ES" sz="1700" b="1" kern="1200" dirty="0" smtClean="0">
              <a:effectLst>
                <a:outerShdw blurRad="38100" dist="38100" dir="2700000" algn="tl">
                  <a:srgbClr val="000000">
                    <a:alpha val="43137"/>
                  </a:srgbClr>
                </a:outerShdw>
              </a:effectLst>
            </a:rPr>
            <a:t>Sustancias químicas inorgánicas</a:t>
          </a:r>
          <a:endParaRPr lang="es-ES" sz="1700" b="1" kern="1200" dirty="0">
            <a:effectLst>
              <a:outerShdw blurRad="38100" dist="38100" dir="2700000" algn="tl">
                <a:srgbClr val="000000">
                  <a:alpha val="43137"/>
                </a:srgbClr>
              </a:outerShdw>
            </a:effectLst>
          </a:endParaRPr>
        </a:p>
      </dsp:txBody>
      <dsp:txXfrm>
        <a:off x="1857387" y="1292289"/>
        <a:ext cx="3929090" cy="614687"/>
      </dsp:txXfrm>
    </dsp:sp>
    <dsp:sp modelId="{6AF31850-1CC2-4ECF-B208-19F4EEEE3880}">
      <dsp:nvSpPr>
        <dsp:cNvPr id="0" name=""/>
        <dsp:cNvSpPr/>
      </dsp:nvSpPr>
      <dsp:spPr>
        <a:xfrm>
          <a:off x="1857387" y="1937711"/>
          <a:ext cx="3929090" cy="614687"/>
        </a:xfrm>
        <a:prstGeom prst="roundRect">
          <a:avLst/>
        </a:prstGeom>
        <a:solidFill>
          <a:schemeClr val="accent2">
            <a:hueOff val="-359196"/>
            <a:satOff val="-4139"/>
            <a:lumOff val="925"/>
            <a:alphaOff val="0"/>
          </a:schemeClr>
        </a:solidFill>
        <a:ln>
          <a:noFill/>
        </a:ln>
        <a:effectLst>
          <a:outerShdw blurRad="57150" dist="38100" dir="5400000" algn="ctr" rotWithShape="0">
            <a:schemeClr val="accent2">
              <a:hueOff val="-359196"/>
              <a:satOff val="-4139"/>
              <a:lumOff val="925"/>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ES" sz="1700" b="1" kern="1200" dirty="0" smtClean="0">
              <a:effectLst>
                <a:outerShdw blurRad="38100" dist="38100" dir="2700000" algn="tl">
                  <a:srgbClr val="000000">
                    <a:alpha val="43137"/>
                  </a:srgbClr>
                </a:outerShdw>
              </a:effectLst>
            </a:rPr>
            <a:t>Nutrientes Vegetales inorgánicos</a:t>
          </a:r>
          <a:endParaRPr lang="es-ES" sz="1700" b="1" kern="1200" dirty="0">
            <a:effectLst>
              <a:outerShdw blurRad="38100" dist="38100" dir="2700000" algn="tl">
                <a:srgbClr val="000000">
                  <a:alpha val="43137"/>
                </a:srgbClr>
              </a:outerShdw>
            </a:effectLst>
          </a:endParaRPr>
        </a:p>
      </dsp:txBody>
      <dsp:txXfrm>
        <a:off x="1857387" y="1937711"/>
        <a:ext cx="3929090" cy="614687"/>
      </dsp:txXfrm>
    </dsp:sp>
    <dsp:sp modelId="{1ECF870E-92A9-4131-8347-60CC974DA2E2}">
      <dsp:nvSpPr>
        <dsp:cNvPr id="0" name=""/>
        <dsp:cNvSpPr/>
      </dsp:nvSpPr>
      <dsp:spPr>
        <a:xfrm>
          <a:off x="1857387" y="2583133"/>
          <a:ext cx="3929083" cy="622690"/>
        </a:xfrm>
        <a:prstGeom prst="roundRect">
          <a:avLst/>
        </a:prstGeom>
        <a:solidFill>
          <a:schemeClr val="accent2">
            <a:hueOff val="-478928"/>
            <a:satOff val="-5519"/>
            <a:lumOff val="1234"/>
            <a:alphaOff val="0"/>
          </a:schemeClr>
        </a:solidFill>
        <a:ln>
          <a:noFill/>
        </a:ln>
        <a:effectLst>
          <a:outerShdw blurRad="57150" dist="38100" dir="5400000" algn="ctr" rotWithShape="0">
            <a:schemeClr val="accent2">
              <a:hueOff val="-478928"/>
              <a:satOff val="-5519"/>
              <a:lumOff val="1234"/>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ES" sz="1700" b="1" kern="1200" dirty="0" smtClean="0">
              <a:effectLst>
                <a:outerShdw blurRad="38100" dist="38100" dir="2700000" algn="tl">
                  <a:srgbClr val="000000">
                    <a:alpha val="43137"/>
                  </a:srgbClr>
                </a:outerShdw>
              </a:effectLst>
            </a:rPr>
            <a:t>Compuestos orgánicos</a:t>
          </a:r>
          <a:endParaRPr lang="es-ES" sz="1700" b="1" kern="1200" dirty="0">
            <a:effectLst>
              <a:outerShdw blurRad="38100" dist="38100" dir="2700000" algn="tl">
                <a:srgbClr val="000000">
                  <a:alpha val="43137"/>
                </a:srgbClr>
              </a:outerShdw>
            </a:effectLst>
          </a:endParaRPr>
        </a:p>
      </dsp:txBody>
      <dsp:txXfrm>
        <a:off x="1857387" y="2583133"/>
        <a:ext cx="3929083" cy="622690"/>
      </dsp:txXfrm>
    </dsp:sp>
    <dsp:sp modelId="{99E4AE3D-1B1D-496A-9D5C-303537290962}">
      <dsp:nvSpPr>
        <dsp:cNvPr id="0" name=""/>
        <dsp:cNvSpPr/>
      </dsp:nvSpPr>
      <dsp:spPr>
        <a:xfrm>
          <a:off x="1857387" y="3236558"/>
          <a:ext cx="3929090" cy="614687"/>
        </a:xfrm>
        <a:prstGeom prst="roundRect">
          <a:avLst/>
        </a:prstGeom>
        <a:solidFill>
          <a:schemeClr val="accent2">
            <a:hueOff val="-598659"/>
            <a:satOff val="-6899"/>
            <a:lumOff val="1542"/>
            <a:alphaOff val="0"/>
          </a:schemeClr>
        </a:solidFill>
        <a:ln>
          <a:noFill/>
        </a:ln>
        <a:effectLst>
          <a:outerShdw blurRad="57150" dist="38100" dir="5400000" algn="ctr" rotWithShape="0">
            <a:schemeClr val="accent2">
              <a:hueOff val="-598659"/>
              <a:satOff val="-6899"/>
              <a:lumOff val="1542"/>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ES" sz="1700" b="1" kern="1200" dirty="0" smtClean="0">
              <a:effectLst>
                <a:outerShdw blurRad="38100" dist="38100" dir="2700000" algn="tl">
                  <a:srgbClr val="000000">
                    <a:alpha val="43137"/>
                  </a:srgbClr>
                </a:outerShdw>
              </a:effectLst>
            </a:rPr>
            <a:t>Sedimentos y materiales suspendidos</a:t>
          </a:r>
          <a:endParaRPr lang="es-ES" sz="1700" b="1" kern="1200" dirty="0">
            <a:effectLst>
              <a:outerShdw blurRad="38100" dist="38100" dir="2700000" algn="tl">
                <a:srgbClr val="000000">
                  <a:alpha val="43137"/>
                </a:srgbClr>
              </a:outerShdw>
            </a:effectLst>
          </a:endParaRPr>
        </a:p>
      </dsp:txBody>
      <dsp:txXfrm>
        <a:off x="1857387" y="3236558"/>
        <a:ext cx="3929090" cy="614687"/>
      </dsp:txXfrm>
    </dsp:sp>
    <dsp:sp modelId="{1A16DE49-AF28-4FC3-AA5C-0C7F965EF686}">
      <dsp:nvSpPr>
        <dsp:cNvPr id="0" name=""/>
        <dsp:cNvSpPr/>
      </dsp:nvSpPr>
      <dsp:spPr>
        <a:xfrm>
          <a:off x="1857387" y="3881981"/>
          <a:ext cx="3929090" cy="614687"/>
        </a:xfrm>
        <a:prstGeom prst="roundRect">
          <a:avLst/>
        </a:prstGeom>
        <a:solidFill>
          <a:schemeClr val="accent2">
            <a:hueOff val="-718391"/>
            <a:satOff val="-8278"/>
            <a:lumOff val="1851"/>
            <a:alphaOff val="0"/>
          </a:schemeClr>
        </a:solidFill>
        <a:ln>
          <a:noFill/>
        </a:ln>
        <a:effectLst>
          <a:outerShdw blurRad="57150" dist="38100" dir="5400000" algn="ctr" rotWithShape="0">
            <a:schemeClr val="accent2">
              <a:hueOff val="-718391"/>
              <a:satOff val="-8278"/>
              <a:lumOff val="1851"/>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ES" sz="1700" b="1" kern="1200" dirty="0" smtClean="0">
              <a:effectLst>
                <a:outerShdw blurRad="38100" dist="38100" dir="2700000" algn="tl">
                  <a:srgbClr val="000000">
                    <a:alpha val="43137"/>
                  </a:srgbClr>
                </a:outerShdw>
              </a:effectLst>
            </a:rPr>
            <a:t>Sustancias radiactivas</a:t>
          </a:r>
          <a:endParaRPr lang="es-ES" sz="1700" b="1" kern="1200" dirty="0">
            <a:effectLst>
              <a:outerShdw blurRad="38100" dist="38100" dir="2700000" algn="tl">
                <a:srgbClr val="000000">
                  <a:alpha val="43137"/>
                </a:srgbClr>
              </a:outerShdw>
            </a:effectLst>
          </a:endParaRPr>
        </a:p>
      </dsp:txBody>
      <dsp:txXfrm>
        <a:off x="1857387" y="3881981"/>
        <a:ext cx="3929090" cy="614687"/>
      </dsp:txXfrm>
    </dsp:sp>
    <dsp:sp modelId="{8BE31F26-FD0A-4D4A-941D-FC63658C0D64}">
      <dsp:nvSpPr>
        <dsp:cNvPr id="0" name=""/>
        <dsp:cNvSpPr/>
      </dsp:nvSpPr>
      <dsp:spPr>
        <a:xfrm>
          <a:off x="1857387" y="4527403"/>
          <a:ext cx="3929090" cy="614687"/>
        </a:xfrm>
        <a:prstGeom prst="roundRect">
          <a:avLst/>
        </a:prstGeom>
        <a:solidFill>
          <a:schemeClr val="accent2">
            <a:hueOff val="-838123"/>
            <a:satOff val="-9658"/>
            <a:lumOff val="2159"/>
            <a:alphaOff val="0"/>
          </a:schemeClr>
        </a:solidFill>
        <a:ln>
          <a:noFill/>
        </a:ln>
        <a:effectLst>
          <a:outerShdw blurRad="57150" dist="38100" dir="5400000" algn="ctr" rotWithShape="0">
            <a:schemeClr val="accent2">
              <a:hueOff val="-838123"/>
              <a:satOff val="-9658"/>
              <a:lumOff val="2159"/>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ES" sz="1700" b="1" kern="1200" dirty="0" smtClean="0">
              <a:effectLst>
                <a:outerShdw blurRad="38100" dist="38100" dir="2700000" algn="tl">
                  <a:srgbClr val="000000">
                    <a:alpha val="43137"/>
                  </a:srgbClr>
                </a:outerShdw>
              </a:effectLst>
            </a:rPr>
            <a:t>Calor   </a:t>
          </a:r>
          <a:endParaRPr lang="es-ES" sz="1700" b="1" kern="1200" dirty="0">
            <a:effectLst>
              <a:outerShdw blurRad="38100" dist="38100" dir="2700000" algn="tl">
                <a:srgbClr val="000000">
                  <a:alpha val="43137"/>
                </a:srgbClr>
              </a:outerShdw>
            </a:effectLst>
          </a:endParaRPr>
        </a:p>
      </dsp:txBody>
      <dsp:txXfrm>
        <a:off x="1857387" y="4527403"/>
        <a:ext cx="3929090" cy="61468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2BDD8A-DBA6-4E9E-B85B-18EC539D3D71}">
      <dsp:nvSpPr>
        <dsp:cNvPr id="0" name=""/>
        <dsp:cNvSpPr/>
      </dsp:nvSpPr>
      <dsp:spPr>
        <a:xfrm>
          <a:off x="839467" y="2720274"/>
          <a:ext cx="2476079" cy="759362"/>
        </a:xfrm>
        <a:custGeom>
          <a:avLst/>
          <a:gdLst/>
          <a:ahLst/>
          <a:cxnLst/>
          <a:rect l="0" t="0" r="0" b="0"/>
          <a:pathLst>
            <a:path>
              <a:moveTo>
                <a:pt x="0" y="0"/>
              </a:moveTo>
              <a:lnTo>
                <a:pt x="0" y="742401"/>
              </a:lnTo>
              <a:lnTo>
                <a:pt x="2476079" y="742401"/>
              </a:lnTo>
              <a:lnTo>
                <a:pt x="2476079" y="75936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C752C28-8143-4662-9373-25ED8B029464}">
      <dsp:nvSpPr>
        <dsp:cNvPr id="0" name=""/>
        <dsp:cNvSpPr/>
      </dsp:nvSpPr>
      <dsp:spPr>
        <a:xfrm>
          <a:off x="3278660" y="552177"/>
          <a:ext cx="3289604" cy="987664"/>
        </a:xfrm>
        <a:custGeom>
          <a:avLst/>
          <a:gdLst/>
          <a:ahLst/>
          <a:cxnLst/>
          <a:rect l="0" t="0" r="0" b="0"/>
          <a:pathLst>
            <a:path>
              <a:moveTo>
                <a:pt x="0" y="987664"/>
              </a:moveTo>
              <a:lnTo>
                <a:pt x="3289604" y="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E8DF92F-4B31-49C0-ADA7-9A4742D6AD58}">
      <dsp:nvSpPr>
        <dsp:cNvPr id="0" name=""/>
        <dsp:cNvSpPr/>
      </dsp:nvSpPr>
      <dsp:spPr>
        <a:xfrm>
          <a:off x="839467" y="337864"/>
          <a:ext cx="2439192" cy="2382409"/>
        </a:xfrm>
        <a:custGeom>
          <a:avLst/>
          <a:gdLst/>
          <a:ahLst/>
          <a:cxnLst/>
          <a:rect l="0" t="0" r="0" b="0"/>
          <a:pathLst>
            <a:path>
              <a:moveTo>
                <a:pt x="0" y="2382409"/>
              </a:moveTo>
              <a:lnTo>
                <a:pt x="2439192"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985E78A-FA95-4296-ADED-54A89893878D}">
      <dsp:nvSpPr>
        <dsp:cNvPr id="0" name=""/>
        <dsp:cNvSpPr/>
      </dsp:nvSpPr>
      <dsp:spPr>
        <a:xfrm>
          <a:off x="22490" y="1480872"/>
          <a:ext cx="1633953" cy="1239401"/>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3DA5F82-A7FA-4005-8DF8-A04E7F6BB92C}">
      <dsp:nvSpPr>
        <dsp:cNvPr id="0" name=""/>
        <dsp:cNvSpPr/>
      </dsp:nvSpPr>
      <dsp:spPr>
        <a:xfrm>
          <a:off x="42833" y="1500198"/>
          <a:ext cx="1633953" cy="12394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effectLst>
                <a:outerShdw blurRad="38100" dist="38100" dir="2700000" algn="tl">
                  <a:srgbClr val="000000">
                    <a:alpha val="43137"/>
                  </a:srgbClr>
                </a:outerShdw>
              </a:effectLst>
            </a:rPr>
            <a:t>Según su origen</a:t>
          </a:r>
          <a:endParaRPr lang="es-ES" sz="2800" kern="1200" dirty="0">
            <a:effectLst>
              <a:outerShdw blurRad="38100" dist="38100" dir="2700000" algn="tl">
                <a:srgbClr val="000000">
                  <a:alpha val="43137"/>
                </a:srgbClr>
              </a:outerShdw>
            </a:effectLst>
          </a:endParaRPr>
        </a:p>
      </dsp:txBody>
      <dsp:txXfrm>
        <a:off x="42833" y="1500198"/>
        <a:ext cx="1633953" cy="1239401"/>
      </dsp:txXfrm>
    </dsp:sp>
    <dsp:sp modelId="{B17C4DFC-755D-40C1-A867-6E15E9DB81E3}">
      <dsp:nvSpPr>
        <dsp:cNvPr id="0" name=""/>
        <dsp:cNvSpPr/>
      </dsp:nvSpPr>
      <dsp:spPr>
        <a:xfrm>
          <a:off x="2522821" y="337864"/>
          <a:ext cx="1511677" cy="1201977"/>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5EF785C-7718-43D5-B41E-AF5FC55CAD33}">
      <dsp:nvSpPr>
        <dsp:cNvPr id="0" name=""/>
        <dsp:cNvSpPr/>
      </dsp:nvSpPr>
      <dsp:spPr>
        <a:xfrm>
          <a:off x="2543164" y="357190"/>
          <a:ext cx="1511677" cy="12019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effectLst>
                <a:outerShdw blurRad="38100" dist="38100" dir="2700000" algn="tl">
                  <a:srgbClr val="000000">
                    <a:alpha val="43137"/>
                  </a:srgbClr>
                </a:outerShdw>
              </a:effectLst>
            </a:rPr>
            <a:t>Aguas residuales urbanas</a:t>
          </a:r>
          <a:endParaRPr lang="es-ES" sz="2000" kern="1200" dirty="0">
            <a:effectLst>
              <a:outerShdw blurRad="38100" dist="38100" dir="2700000" algn="tl">
                <a:srgbClr val="000000">
                  <a:alpha val="43137"/>
                </a:srgbClr>
              </a:outerShdw>
            </a:effectLst>
          </a:endParaRPr>
        </a:p>
      </dsp:txBody>
      <dsp:txXfrm>
        <a:off x="2543164" y="357190"/>
        <a:ext cx="1511677" cy="1201977"/>
      </dsp:txXfrm>
    </dsp:sp>
    <dsp:sp modelId="{C167D899-64FD-4987-BFE7-FC3D9CCB3513}">
      <dsp:nvSpPr>
        <dsp:cNvPr id="0" name=""/>
        <dsp:cNvSpPr/>
      </dsp:nvSpPr>
      <dsp:spPr>
        <a:xfrm>
          <a:off x="4927272" y="552177"/>
          <a:ext cx="3281984" cy="2325198"/>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A365740-4BE0-4087-A021-1B00576D5121}">
      <dsp:nvSpPr>
        <dsp:cNvPr id="0" name=""/>
        <dsp:cNvSpPr/>
      </dsp:nvSpPr>
      <dsp:spPr>
        <a:xfrm>
          <a:off x="4947615" y="571503"/>
          <a:ext cx="3281984" cy="232519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lvl="0" algn="ctr" defTabSz="711200">
            <a:lnSpc>
              <a:spcPct val="100000"/>
            </a:lnSpc>
            <a:spcBef>
              <a:spcPct val="0"/>
            </a:spcBef>
            <a:spcAft>
              <a:spcPts val="0"/>
            </a:spcAft>
          </a:pPr>
          <a:r>
            <a:rPr lang="es-ES" sz="1600" kern="1200" dirty="0" smtClean="0">
              <a:effectLst>
                <a:outerShdw blurRad="38100" dist="38100" dir="2700000" algn="tl">
                  <a:srgbClr val="000000">
                    <a:alpha val="43137"/>
                  </a:srgbClr>
                </a:outerShdw>
              </a:effectLst>
            </a:rPr>
            <a:t>Aguas negras o fecales</a:t>
          </a:r>
        </a:p>
        <a:p>
          <a:pPr lvl="0" algn="ctr" defTabSz="711200">
            <a:lnSpc>
              <a:spcPct val="100000"/>
            </a:lnSpc>
            <a:spcBef>
              <a:spcPct val="0"/>
            </a:spcBef>
            <a:spcAft>
              <a:spcPts val="0"/>
            </a:spcAft>
          </a:pPr>
          <a:endParaRPr lang="es-ES" sz="1600" kern="1200" dirty="0" smtClean="0">
            <a:effectLst>
              <a:outerShdw blurRad="38100" dist="38100" dir="2700000" algn="tl">
                <a:srgbClr val="000000">
                  <a:alpha val="43137"/>
                </a:srgbClr>
              </a:outerShdw>
            </a:effectLst>
          </a:endParaRPr>
        </a:p>
        <a:p>
          <a:pPr lvl="0" algn="ctr" defTabSz="711200">
            <a:lnSpc>
              <a:spcPct val="100000"/>
            </a:lnSpc>
            <a:spcBef>
              <a:spcPct val="0"/>
            </a:spcBef>
            <a:spcAft>
              <a:spcPts val="0"/>
            </a:spcAft>
          </a:pPr>
          <a:r>
            <a:rPr lang="es-ES" sz="1600" kern="1200" dirty="0" smtClean="0">
              <a:effectLst>
                <a:outerShdw blurRad="38100" dist="38100" dir="2700000" algn="tl">
                  <a:srgbClr val="000000">
                    <a:alpha val="43137"/>
                  </a:srgbClr>
                </a:outerShdw>
              </a:effectLst>
            </a:rPr>
            <a:t>Aguas de lavado domestico</a:t>
          </a:r>
        </a:p>
        <a:p>
          <a:pPr lvl="0" algn="ctr" defTabSz="711200">
            <a:lnSpc>
              <a:spcPct val="100000"/>
            </a:lnSpc>
            <a:spcBef>
              <a:spcPct val="0"/>
            </a:spcBef>
            <a:spcAft>
              <a:spcPts val="0"/>
            </a:spcAft>
          </a:pPr>
          <a:endParaRPr lang="es-ES" sz="1600" kern="1200" dirty="0" smtClean="0">
            <a:effectLst>
              <a:outerShdw blurRad="38100" dist="38100" dir="2700000" algn="tl">
                <a:srgbClr val="000000">
                  <a:alpha val="43137"/>
                </a:srgbClr>
              </a:outerShdw>
            </a:effectLst>
          </a:endParaRPr>
        </a:p>
        <a:p>
          <a:pPr lvl="0" algn="ctr" defTabSz="711200">
            <a:lnSpc>
              <a:spcPct val="100000"/>
            </a:lnSpc>
            <a:spcBef>
              <a:spcPct val="0"/>
            </a:spcBef>
            <a:spcAft>
              <a:spcPts val="0"/>
            </a:spcAft>
          </a:pPr>
          <a:r>
            <a:rPr lang="es-ES" sz="1600" kern="1200" dirty="0" smtClean="0">
              <a:effectLst>
                <a:outerShdw blurRad="38100" dist="38100" dir="2700000" algn="tl">
                  <a:srgbClr val="000000">
                    <a:alpha val="43137"/>
                  </a:srgbClr>
                </a:outerShdw>
              </a:effectLst>
            </a:rPr>
            <a:t>Aguas provenientes del sistemas de drenaje de calles</a:t>
          </a:r>
        </a:p>
        <a:p>
          <a:pPr lvl="0" algn="ctr" defTabSz="711200">
            <a:lnSpc>
              <a:spcPct val="100000"/>
            </a:lnSpc>
            <a:spcBef>
              <a:spcPct val="0"/>
            </a:spcBef>
            <a:spcAft>
              <a:spcPts val="0"/>
            </a:spcAft>
          </a:pPr>
          <a:endParaRPr lang="es-ES" sz="1600" kern="1200" dirty="0" smtClean="0">
            <a:effectLst>
              <a:outerShdw blurRad="38100" dist="38100" dir="2700000" algn="tl">
                <a:srgbClr val="000000">
                  <a:alpha val="43137"/>
                </a:srgbClr>
              </a:outerShdw>
            </a:effectLst>
          </a:endParaRPr>
        </a:p>
        <a:p>
          <a:pPr lvl="0" algn="ctr" defTabSz="711200">
            <a:lnSpc>
              <a:spcPct val="100000"/>
            </a:lnSpc>
            <a:spcBef>
              <a:spcPct val="0"/>
            </a:spcBef>
            <a:spcAft>
              <a:spcPts val="0"/>
            </a:spcAft>
          </a:pPr>
          <a:r>
            <a:rPr lang="es-ES" sz="1600" kern="1200" dirty="0" smtClean="0">
              <a:effectLst>
                <a:outerShdw blurRad="38100" dist="38100" dir="2700000" algn="tl">
                  <a:srgbClr val="000000">
                    <a:alpha val="43137"/>
                  </a:srgbClr>
                </a:outerShdw>
              </a:effectLst>
            </a:rPr>
            <a:t>Aguas de lluvia y lixiviados</a:t>
          </a:r>
        </a:p>
        <a:p>
          <a:pPr lvl="0" algn="ctr" defTabSz="711200">
            <a:lnSpc>
              <a:spcPct val="90000"/>
            </a:lnSpc>
            <a:spcBef>
              <a:spcPct val="0"/>
            </a:spcBef>
            <a:spcAft>
              <a:spcPct val="35000"/>
            </a:spcAft>
          </a:pPr>
          <a:endParaRPr lang="es-ES" sz="1600" kern="1200" dirty="0">
            <a:effectLst>
              <a:outerShdw blurRad="38100" dist="38100" dir="2700000" algn="tl">
                <a:srgbClr val="000000">
                  <a:alpha val="43137"/>
                </a:srgbClr>
              </a:outerShdw>
            </a:effectLst>
          </a:endParaRPr>
        </a:p>
      </dsp:txBody>
      <dsp:txXfrm>
        <a:off x="4947615" y="571503"/>
        <a:ext cx="3281984" cy="2325198"/>
      </dsp:txXfrm>
    </dsp:sp>
    <dsp:sp modelId="{EF877B28-E4BE-461C-877E-717BAA0B762E}">
      <dsp:nvSpPr>
        <dsp:cNvPr id="0" name=""/>
        <dsp:cNvSpPr/>
      </dsp:nvSpPr>
      <dsp:spPr>
        <a:xfrm>
          <a:off x="2452285" y="3479637"/>
          <a:ext cx="1726522" cy="1054751"/>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1DB0D82-7143-4C1F-B7AA-8D159A4FFB6A}">
      <dsp:nvSpPr>
        <dsp:cNvPr id="0" name=""/>
        <dsp:cNvSpPr/>
      </dsp:nvSpPr>
      <dsp:spPr>
        <a:xfrm>
          <a:off x="2472628" y="3498962"/>
          <a:ext cx="1726522" cy="10547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effectLst>
                <a:outerShdw blurRad="38100" dist="38100" dir="2700000" algn="tl">
                  <a:srgbClr val="000000">
                    <a:alpha val="43137"/>
                  </a:srgbClr>
                </a:outerShdw>
              </a:effectLst>
            </a:rPr>
            <a:t>Aguas residuales industriales</a:t>
          </a:r>
          <a:endParaRPr lang="es-ES" sz="2000" kern="1200" dirty="0">
            <a:effectLst>
              <a:outerShdw blurRad="38100" dist="38100" dir="2700000" algn="tl">
                <a:srgbClr val="000000">
                  <a:alpha val="43137"/>
                </a:srgbClr>
              </a:outerShdw>
            </a:effectLst>
          </a:endParaRPr>
        </a:p>
      </dsp:txBody>
      <dsp:txXfrm>
        <a:off x="2472628" y="3498962"/>
        <a:ext cx="1726522" cy="105475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6D5785-9F48-4ABA-9DC2-8A51BC99BD96}">
      <dsp:nvSpPr>
        <dsp:cNvPr id="0" name=""/>
        <dsp:cNvSpPr/>
      </dsp:nvSpPr>
      <dsp:spPr>
        <a:xfrm>
          <a:off x="0" y="602"/>
          <a:ext cx="4040188" cy="72855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solidFill>
                <a:schemeClr val="bg1"/>
              </a:solidFill>
              <a:effectLst>
                <a:outerShdw blurRad="38100" dist="38100" dir="2700000" algn="tl">
                  <a:srgbClr val="000000">
                    <a:alpha val="43137"/>
                  </a:srgbClr>
                </a:outerShdw>
              </a:effectLst>
            </a:rPr>
            <a:t>Necesidad de superficie relativamente elevada dependiendo del tipo de sistema</a:t>
          </a:r>
          <a:endParaRPr lang="es-ES" sz="1600" b="1" kern="1200" dirty="0">
            <a:solidFill>
              <a:schemeClr val="bg1"/>
            </a:solidFill>
            <a:effectLst>
              <a:outerShdw blurRad="38100" dist="38100" dir="2700000" algn="tl">
                <a:srgbClr val="000000">
                  <a:alpha val="43137"/>
                </a:srgbClr>
              </a:outerShdw>
            </a:effectLst>
          </a:endParaRPr>
        </a:p>
      </dsp:txBody>
      <dsp:txXfrm>
        <a:off x="0" y="602"/>
        <a:ext cx="4040188" cy="728553"/>
      </dsp:txXfrm>
    </dsp:sp>
    <dsp:sp modelId="{687A488F-4516-469E-9347-BE42D9F745D3}">
      <dsp:nvSpPr>
        <dsp:cNvPr id="0" name=""/>
        <dsp:cNvSpPr/>
      </dsp:nvSpPr>
      <dsp:spPr>
        <a:xfrm>
          <a:off x="0" y="740954"/>
          <a:ext cx="4040188" cy="7285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rPr>
            <a:t>Bajo coste de implantación y operación.</a:t>
          </a:r>
          <a:endParaRPr lang="es-ES" sz="1600" b="1" kern="1200" dirty="0">
            <a:effectLst>
              <a:outerShdw blurRad="38100" dist="38100" dir="2700000" algn="tl">
                <a:srgbClr val="000000">
                  <a:alpha val="43137"/>
                </a:srgbClr>
              </a:outerShdw>
            </a:effectLst>
          </a:endParaRPr>
        </a:p>
      </dsp:txBody>
      <dsp:txXfrm>
        <a:off x="0" y="740954"/>
        <a:ext cx="4040188" cy="728553"/>
      </dsp:txXfrm>
    </dsp:sp>
    <dsp:sp modelId="{7BBDC819-FE6C-4CB7-9CF4-0F715AD98865}">
      <dsp:nvSpPr>
        <dsp:cNvPr id="0" name=""/>
        <dsp:cNvSpPr/>
      </dsp:nvSpPr>
      <dsp:spPr>
        <a:xfrm>
          <a:off x="0" y="1481306"/>
          <a:ext cx="4040188" cy="72855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rPr>
            <a:t>Mantenimiento sencillo sin necesidad de personal especializado</a:t>
          </a:r>
          <a:endParaRPr lang="es-ES" sz="1600" b="1" kern="1200" dirty="0">
            <a:effectLst>
              <a:outerShdw blurRad="38100" dist="38100" dir="2700000" algn="tl">
                <a:srgbClr val="000000">
                  <a:alpha val="43137"/>
                </a:srgbClr>
              </a:outerShdw>
            </a:effectLst>
          </a:endParaRPr>
        </a:p>
      </dsp:txBody>
      <dsp:txXfrm>
        <a:off x="0" y="1481306"/>
        <a:ext cx="4040188" cy="728553"/>
      </dsp:txXfrm>
    </dsp:sp>
    <dsp:sp modelId="{1307F281-22E6-4631-93E5-0B4C594BBC77}">
      <dsp:nvSpPr>
        <dsp:cNvPr id="0" name=""/>
        <dsp:cNvSpPr/>
      </dsp:nvSpPr>
      <dsp:spPr>
        <a:xfrm>
          <a:off x="0" y="2221658"/>
          <a:ext cx="4040188" cy="72855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rPr>
            <a:t>Consumo energético menor que en los sistemas convencionales</a:t>
          </a:r>
          <a:r>
            <a:rPr lang="es-ES" sz="500" b="1" kern="1200" dirty="0" smtClean="0">
              <a:effectLst>
                <a:outerShdw blurRad="38100" dist="38100" dir="2700000" algn="tl">
                  <a:srgbClr val="000000">
                    <a:alpha val="43137"/>
                  </a:srgbClr>
                </a:outerShdw>
              </a:effectLst>
            </a:rPr>
            <a:t>.</a:t>
          </a:r>
          <a:endParaRPr lang="es-ES" sz="500" b="1" kern="1200" dirty="0">
            <a:effectLst>
              <a:outerShdw blurRad="38100" dist="38100" dir="2700000" algn="tl">
                <a:srgbClr val="000000">
                  <a:alpha val="43137"/>
                </a:srgbClr>
              </a:outerShdw>
            </a:effectLst>
          </a:endParaRPr>
        </a:p>
      </dsp:txBody>
      <dsp:txXfrm>
        <a:off x="0" y="2221658"/>
        <a:ext cx="4040188" cy="728553"/>
      </dsp:txXfrm>
    </dsp:sp>
    <dsp:sp modelId="{9E2D31D4-A9A8-4D2D-A0D8-A4679CED8E07}">
      <dsp:nvSpPr>
        <dsp:cNvPr id="0" name=""/>
        <dsp:cNvSpPr/>
      </dsp:nvSpPr>
      <dsp:spPr>
        <a:xfrm>
          <a:off x="0" y="2962010"/>
          <a:ext cx="4040188" cy="72855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rPr>
            <a:t>Periodo de retención largo</a:t>
          </a:r>
          <a:r>
            <a:rPr lang="es-ES" sz="500" b="1" kern="1200" dirty="0" smtClean="0">
              <a:effectLst>
                <a:outerShdw blurRad="38100" dist="38100" dir="2700000" algn="tl">
                  <a:srgbClr val="000000">
                    <a:alpha val="43137"/>
                  </a:srgbClr>
                </a:outerShdw>
              </a:effectLst>
            </a:rPr>
            <a:t>.</a:t>
          </a:r>
          <a:endParaRPr lang="es-ES" sz="500" b="1" kern="1200" dirty="0">
            <a:effectLst>
              <a:outerShdw blurRad="38100" dist="38100" dir="2700000" algn="tl">
                <a:srgbClr val="000000">
                  <a:alpha val="43137"/>
                </a:srgbClr>
              </a:outerShdw>
            </a:effectLst>
          </a:endParaRPr>
        </a:p>
      </dsp:txBody>
      <dsp:txXfrm>
        <a:off x="0" y="2962010"/>
        <a:ext cx="4040188" cy="728553"/>
      </dsp:txXfrm>
    </dsp:sp>
    <dsp:sp modelId="{7EE4C5C6-2BD3-4802-9960-DEE18DF568EA}">
      <dsp:nvSpPr>
        <dsp:cNvPr id="0" name=""/>
        <dsp:cNvSpPr/>
      </dsp:nvSpPr>
      <dsp:spPr>
        <a:xfrm>
          <a:off x="0" y="3702362"/>
          <a:ext cx="4040188" cy="72855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rPr>
            <a:t>Baja producción de fangos, que conlleva una reducción importante del mantenimiento</a:t>
          </a:r>
          <a:endParaRPr lang="es-ES" sz="1600" b="1" kern="1200" dirty="0">
            <a:effectLst>
              <a:outerShdw blurRad="38100" dist="38100" dir="2700000" algn="tl">
                <a:srgbClr val="000000">
                  <a:alpha val="43137"/>
                </a:srgbClr>
              </a:outerShdw>
            </a:effectLst>
          </a:endParaRPr>
        </a:p>
      </dsp:txBody>
      <dsp:txXfrm>
        <a:off x="0" y="3702362"/>
        <a:ext cx="4040188" cy="72855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745C36-9472-4A52-BF00-79977ED3FF1C}">
      <dsp:nvSpPr>
        <dsp:cNvPr id="0" name=""/>
        <dsp:cNvSpPr/>
      </dsp:nvSpPr>
      <dsp:spPr>
        <a:xfrm>
          <a:off x="0" y="355289"/>
          <a:ext cx="4041775" cy="51908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rPr>
            <a:t>Necesidad de espacio para su implantación baja.</a:t>
          </a:r>
          <a:endParaRPr lang="es-ES" sz="1600" b="1" kern="1200" dirty="0">
            <a:effectLst>
              <a:outerShdw blurRad="38100" dist="38100" dir="2700000" algn="tl">
                <a:srgbClr val="000000">
                  <a:alpha val="43137"/>
                </a:srgbClr>
              </a:outerShdw>
            </a:effectLst>
          </a:endParaRPr>
        </a:p>
      </dsp:txBody>
      <dsp:txXfrm>
        <a:off x="0" y="355289"/>
        <a:ext cx="4041775" cy="519089"/>
      </dsp:txXfrm>
    </dsp:sp>
    <dsp:sp modelId="{BE88A88B-DEB6-4574-9E7C-C31E5E380BC5}">
      <dsp:nvSpPr>
        <dsp:cNvPr id="0" name=""/>
        <dsp:cNvSpPr/>
      </dsp:nvSpPr>
      <dsp:spPr>
        <a:xfrm>
          <a:off x="0" y="884391"/>
          <a:ext cx="4041775" cy="5190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rPr>
            <a:t>Necesidad de equipos mecánicos.</a:t>
          </a:r>
          <a:endParaRPr lang="es-ES" sz="1600" b="1" kern="1200" dirty="0">
            <a:effectLst>
              <a:outerShdw blurRad="38100" dist="38100" dir="2700000" algn="tl">
                <a:srgbClr val="000000">
                  <a:alpha val="43137"/>
                </a:srgbClr>
              </a:outerShdw>
            </a:effectLst>
          </a:endParaRPr>
        </a:p>
      </dsp:txBody>
      <dsp:txXfrm>
        <a:off x="0" y="884391"/>
        <a:ext cx="4041775" cy="519089"/>
      </dsp:txXfrm>
    </dsp:sp>
    <dsp:sp modelId="{C3F284E0-6F34-471B-832C-C0510EAEC164}">
      <dsp:nvSpPr>
        <dsp:cNvPr id="0" name=""/>
        <dsp:cNvSpPr/>
      </dsp:nvSpPr>
      <dsp:spPr>
        <a:xfrm>
          <a:off x="0" y="1413494"/>
          <a:ext cx="4041775" cy="51908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rPr>
            <a:t>Mantenimiento y operación complicados.</a:t>
          </a:r>
          <a:endParaRPr lang="es-ES" sz="1600" b="1" kern="1200" dirty="0">
            <a:effectLst>
              <a:outerShdw blurRad="38100" dist="38100" dir="2700000" algn="tl">
                <a:srgbClr val="000000">
                  <a:alpha val="43137"/>
                </a:srgbClr>
              </a:outerShdw>
            </a:effectLst>
          </a:endParaRPr>
        </a:p>
      </dsp:txBody>
      <dsp:txXfrm>
        <a:off x="0" y="1413494"/>
        <a:ext cx="4041775" cy="519089"/>
      </dsp:txXfrm>
    </dsp:sp>
    <dsp:sp modelId="{6D2F916D-066D-4A11-93EB-AF375D5A3CD3}">
      <dsp:nvSpPr>
        <dsp:cNvPr id="0" name=""/>
        <dsp:cNvSpPr/>
      </dsp:nvSpPr>
      <dsp:spPr>
        <a:xfrm>
          <a:off x="0" y="1942596"/>
          <a:ext cx="4041775" cy="51908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dirty="0" smtClean="0"/>
            <a:t>Co</a:t>
          </a:r>
          <a:r>
            <a:rPr lang="es-ES" sz="1600" b="1" kern="1200" dirty="0" smtClean="0">
              <a:effectLst>
                <a:outerShdw blurRad="38100" dist="38100" dir="2700000" algn="tl">
                  <a:srgbClr val="000000">
                    <a:alpha val="43137"/>
                  </a:srgbClr>
                </a:outerShdw>
              </a:effectLst>
            </a:rPr>
            <a:t>nsumo energético elevado.</a:t>
          </a:r>
          <a:endParaRPr lang="es-ES" sz="1600" b="1" kern="1200" dirty="0">
            <a:effectLst>
              <a:outerShdw blurRad="38100" dist="38100" dir="2700000" algn="tl">
                <a:srgbClr val="000000">
                  <a:alpha val="43137"/>
                </a:srgbClr>
              </a:outerShdw>
            </a:effectLst>
          </a:endParaRPr>
        </a:p>
      </dsp:txBody>
      <dsp:txXfrm>
        <a:off x="0" y="1942596"/>
        <a:ext cx="4041775" cy="519089"/>
      </dsp:txXfrm>
    </dsp:sp>
    <dsp:sp modelId="{1A70DDDF-A58E-4FDB-AC20-4A538D43093A}">
      <dsp:nvSpPr>
        <dsp:cNvPr id="0" name=""/>
        <dsp:cNvSpPr/>
      </dsp:nvSpPr>
      <dsp:spPr>
        <a:xfrm>
          <a:off x="0" y="2471698"/>
          <a:ext cx="4041775" cy="51908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rPr>
            <a:t>Periodo de retención corto.</a:t>
          </a:r>
          <a:endParaRPr lang="es-ES" sz="1600" b="1" kern="1200" dirty="0">
            <a:effectLst>
              <a:outerShdw blurRad="38100" dist="38100" dir="2700000" algn="tl">
                <a:srgbClr val="000000">
                  <a:alpha val="43137"/>
                </a:srgbClr>
              </a:outerShdw>
            </a:effectLst>
          </a:endParaRPr>
        </a:p>
      </dsp:txBody>
      <dsp:txXfrm>
        <a:off x="0" y="2471698"/>
        <a:ext cx="4041775" cy="519089"/>
      </dsp:txXfrm>
    </dsp:sp>
    <dsp:sp modelId="{468DC2C6-5245-4F3D-AC2B-FCA698F13DBB}">
      <dsp:nvSpPr>
        <dsp:cNvPr id="0" name=""/>
        <dsp:cNvSpPr/>
      </dsp:nvSpPr>
      <dsp:spPr>
        <a:xfrm>
          <a:off x="0" y="3000800"/>
          <a:ext cx="4041775" cy="61776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rPr>
            <a:t>Riesgo de aparición de olores desagradables si el aporte de oxigeno es insuficiente</a:t>
          </a:r>
          <a:endParaRPr lang="es-ES" sz="1600" b="1" kern="1200" dirty="0">
            <a:effectLst>
              <a:outerShdw blurRad="38100" dist="38100" dir="2700000" algn="tl">
                <a:srgbClr val="000000">
                  <a:alpha val="43137"/>
                </a:srgbClr>
              </a:outerShdw>
            </a:effectLst>
          </a:endParaRPr>
        </a:p>
      </dsp:txBody>
      <dsp:txXfrm>
        <a:off x="0" y="3000800"/>
        <a:ext cx="4041775" cy="617763"/>
      </dsp:txXfrm>
    </dsp:sp>
    <dsp:sp modelId="{D78B85A4-51B1-48E9-819E-8E6CAE805BC5}">
      <dsp:nvSpPr>
        <dsp:cNvPr id="0" name=""/>
        <dsp:cNvSpPr/>
      </dsp:nvSpPr>
      <dsp:spPr>
        <a:xfrm>
          <a:off x="0" y="3628576"/>
          <a:ext cx="4041775" cy="5190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rPr>
            <a:t>Alta producción de fangos que hay que estabilizar.</a:t>
          </a:r>
          <a:endParaRPr lang="es-ES" sz="1600" b="1" kern="1200" dirty="0">
            <a:effectLst>
              <a:outerShdw blurRad="38100" dist="38100" dir="2700000" algn="tl">
                <a:srgbClr val="000000">
                  <a:alpha val="43137"/>
                </a:srgbClr>
              </a:outerShdw>
            </a:effectLst>
          </a:endParaRPr>
        </a:p>
      </dsp:txBody>
      <dsp:txXfrm>
        <a:off x="0" y="3628576"/>
        <a:ext cx="4041775" cy="51908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E01772-0D86-4936-A3D6-CF599E589544}" type="datetimeFigureOut">
              <a:rPr lang="es-ES" smtClean="0"/>
              <a:pPr/>
              <a:t>15/03/2012</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EED5A-6F98-4A3C-ADFA-808DB83D0B4B}"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baseline="0" dirty="0" smtClean="0"/>
          </a:p>
          <a:p>
            <a:endParaRPr lang="es-ES" dirty="0"/>
          </a:p>
        </p:txBody>
      </p:sp>
      <p:sp>
        <p:nvSpPr>
          <p:cNvPr id="4" name="3 Marcador de número de diapositiva"/>
          <p:cNvSpPr>
            <a:spLocks noGrp="1"/>
          </p:cNvSpPr>
          <p:nvPr>
            <p:ph type="sldNum" sz="quarter" idx="10"/>
          </p:nvPr>
        </p:nvSpPr>
        <p:spPr/>
        <p:txBody>
          <a:bodyPr/>
          <a:lstStyle/>
          <a:p>
            <a:fld id="{1E1EED5A-6F98-4A3C-ADFA-808DB83D0B4B}" type="slidenum">
              <a:rPr lang="es-ES" smtClean="0"/>
              <a:pPr/>
              <a:t>5</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E1EED5A-6F98-4A3C-ADFA-808DB83D0B4B}" type="slidenum">
              <a:rPr lang="es-ES" smtClean="0"/>
              <a:pPr/>
              <a:t>6</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smtClean="0"/>
          </a:p>
        </p:txBody>
      </p:sp>
      <p:sp>
        <p:nvSpPr>
          <p:cNvPr id="4" name="3 Marcador de número de diapositiva"/>
          <p:cNvSpPr>
            <a:spLocks noGrp="1"/>
          </p:cNvSpPr>
          <p:nvPr>
            <p:ph type="sldNum" sz="quarter" idx="10"/>
          </p:nvPr>
        </p:nvSpPr>
        <p:spPr/>
        <p:txBody>
          <a:bodyPr/>
          <a:lstStyle/>
          <a:p>
            <a:fld id="{1E1EED5A-6F98-4A3C-ADFA-808DB83D0B4B}" type="slidenum">
              <a:rPr lang="es-ES" smtClean="0"/>
              <a:pPr/>
              <a:t>7</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E1EED5A-6F98-4A3C-ADFA-808DB83D0B4B}" type="slidenum">
              <a:rPr lang="es-ES" smtClean="0"/>
              <a:pPr/>
              <a:t>11</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E1EED5A-6F98-4A3C-ADFA-808DB83D0B4B}" type="slidenum">
              <a:rPr lang="es-ES" smtClean="0"/>
              <a:pPr/>
              <a:t>18</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E1EED5A-6F98-4A3C-ADFA-808DB83D0B4B}" type="slidenum">
              <a:rPr lang="es-ES" smtClean="0"/>
              <a:pPr/>
              <a:t>36</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B73A518D-DB39-4D48-B19A-A1C84F16AF8F}" type="datetimeFigureOut">
              <a:rPr lang="es-ES" smtClean="0"/>
              <a:pPr/>
              <a:t>15/03/2012</a:t>
            </a:fld>
            <a:endParaRPr lang="es-ES" dirty="0"/>
          </a:p>
        </p:txBody>
      </p:sp>
      <p:sp>
        <p:nvSpPr>
          <p:cNvPr id="19" name="18 Marcador de pie de página"/>
          <p:cNvSpPr>
            <a:spLocks noGrp="1"/>
          </p:cNvSpPr>
          <p:nvPr>
            <p:ph type="ftr" sz="quarter" idx="11"/>
          </p:nvPr>
        </p:nvSpPr>
        <p:spPr/>
        <p:txBody>
          <a:bodyPr/>
          <a:lstStyle/>
          <a:p>
            <a:endParaRPr lang="es-ES" dirty="0"/>
          </a:p>
        </p:txBody>
      </p:sp>
      <p:sp>
        <p:nvSpPr>
          <p:cNvPr id="27" name="26 Marcador de número de diapositiva"/>
          <p:cNvSpPr>
            <a:spLocks noGrp="1"/>
          </p:cNvSpPr>
          <p:nvPr>
            <p:ph type="sldNum" sz="quarter" idx="12"/>
          </p:nvPr>
        </p:nvSpPr>
        <p:spPr/>
        <p:txBody>
          <a:bodyPr/>
          <a:lstStyle/>
          <a:p>
            <a:fld id="{1C8A5F4C-802A-4740-BC12-E15536CADE99}"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73A518D-DB39-4D48-B19A-A1C84F16AF8F}" type="datetimeFigureOut">
              <a:rPr lang="es-ES" smtClean="0"/>
              <a:pPr/>
              <a:t>15/03/2012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C8A5F4C-802A-4740-BC12-E15536CADE99}"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73A518D-DB39-4D48-B19A-A1C84F16AF8F}" type="datetimeFigureOut">
              <a:rPr lang="es-ES" smtClean="0"/>
              <a:pPr/>
              <a:t>15/03/2012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C8A5F4C-802A-4740-BC12-E15536CADE99}"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73A518D-DB39-4D48-B19A-A1C84F16AF8F}" type="datetimeFigureOut">
              <a:rPr lang="es-ES" smtClean="0"/>
              <a:pPr/>
              <a:t>15/03/2012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C8A5F4C-802A-4740-BC12-E15536CADE99}"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73A518D-DB39-4D48-B19A-A1C84F16AF8F}" type="datetimeFigureOut">
              <a:rPr lang="es-ES" smtClean="0"/>
              <a:pPr/>
              <a:t>15/03/2012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C8A5F4C-802A-4740-BC12-E15536CADE99}"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73A518D-DB39-4D48-B19A-A1C84F16AF8F}" type="datetimeFigureOut">
              <a:rPr lang="es-ES" smtClean="0"/>
              <a:pPr/>
              <a:t>15/03/2012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C8A5F4C-802A-4740-BC12-E15536CADE99}"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B73A518D-DB39-4D48-B19A-A1C84F16AF8F}" type="datetimeFigureOut">
              <a:rPr lang="es-ES" smtClean="0"/>
              <a:pPr/>
              <a:t>15/03/2012</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C8A5F4C-802A-4740-BC12-E15536CADE99}"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73A518D-DB39-4D48-B19A-A1C84F16AF8F}" type="datetimeFigureOut">
              <a:rPr lang="es-ES" smtClean="0"/>
              <a:pPr/>
              <a:t>15/03/2012</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C8A5F4C-802A-4740-BC12-E15536CADE99}"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73A518D-DB39-4D48-B19A-A1C84F16AF8F}" type="datetimeFigureOut">
              <a:rPr lang="es-ES" smtClean="0"/>
              <a:pPr/>
              <a:t>15/03/2012</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C8A5F4C-802A-4740-BC12-E15536CADE99}"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73A518D-DB39-4D48-B19A-A1C84F16AF8F}" type="datetimeFigureOut">
              <a:rPr lang="es-ES" smtClean="0"/>
              <a:pPr/>
              <a:t>15/03/2012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C8A5F4C-802A-4740-BC12-E15536CADE99}"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73A518D-DB39-4D48-B19A-A1C84F16AF8F}" type="datetimeFigureOut">
              <a:rPr lang="es-ES" smtClean="0"/>
              <a:pPr/>
              <a:t>15/03/2012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a:xfrm>
            <a:off x="8077200" y="6356350"/>
            <a:ext cx="609600" cy="365125"/>
          </a:xfrm>
        </p:spPr>
        <p:txBody>
          <a:bodyPr/>
          <a:lstStyle/>
          <a:p>
            <a:fld id="{1C8A5F4C-802A-4740-BC12-E15536CADE99}" type="slidenum">
              <a:rPr lang="es-ES" smtClean="0"/>
              <a:pPr/>
              <a:t>‹Nº›</a:t>
            </a:fld>
            <a:endParaRPr lang="es-ES"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73A518D-DB39-4D48-B19A-A1C84F16AF8F}" type="datetimeFigureOut">
              <a:rPr lang="es-ES" smtClean="0"/>
              <a:pPr/>
              <a:t>15/03/2012</a:t>
            </a:fld>
            <a:endParaRPr lang="es-ES"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dirty="0"/>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C8A5F4C-802A-4740-BC12-E15536CADE99}" type="slidenum">
              <a:rPr lang="es-ES" smtClean="0"/>
              <a:pPr/>
              <a:t>‹Nº›</a:t>
            </a:fld>
            <a:endParaRPr lang="es-ES" dirty="0"/>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7.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1.em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0.em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ditorial.cda.ulpgc.es/instalacion/2_ALCANTARILLADO/22_elementos/d009.gi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gif"/></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es.wikibooks.org/wiki/Archivo:Esquema_pretratamiento.pn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28662" y="1071547"/>
            <a:ext cx="7529538" cy="1000131"/>
          </a:xfrm>
        </p:spPr>
        <p:txBody>
          <a:bodyPr>
            <a:normAutofit fontScale="90000"/>
          </a:bodyPr>
          <a:lstStyle/>
          <a:p>
            <a:pPr algn="ctr"/>
            <a:r>
              <a:rPr lang="es-ES" dirty="0" smtClean="0"/>
              <a:t>DEPURACION DE AGUAS RESIDUALES</a:t>
            </a:r>
            <a:endParaRPr lang="es-ES" dirty="0"/>
          </a:p>
        </p:txBody>
      </p:sp>
      <p:sp>
        <p:nvSpPr>
          <p:cNvPr id="3" name="2 Subtítulo"/>
          <p:cNvSpPr>
            <a:spLocks noGrp="1"/>
          </p:cNvSpPr>
          <p:nvPr>
            <p:ph type="subTitle" idx="1"/>
          </p:nvPr>
        </p:nvSpPr>
        <p:spPr>
          <a:xfrm>
            <a:off x="4071934" y="5500702"/>
            <a:ext cx="3700466" cy="785818"/>
          </a:xfrm>
        </p:spPr>
        <p:txBody>
          <a:bodyPr>
            <a:normAutofit/>
          </a:bodyPr>
          <a:lstStyle/>
          <a:p>
            <a:endParaRPr lang="es-ES" dirty="0">
              <a:solidFill>
                <a:schemeClr val="tx1"/>
              </a:solidFill>
            </a:endParaRPr>
          </a:p>
        </p:txBody>
      </p:sp>
      <p:pic>
        <p:nvPicPr>
          <p:cNvPr id="1026" name="Picture 2" descr="http://www.ison21.es/wp-content/uploads/2010/07/Agua.jpg"/>
          <p:cNvPicPr>
            <a:picLocks noChangeAspect="1" noChangeArrowheads="1"/>
          </p:cNvPicPr>
          <p:nvPr/>
        </p:nvPicPr>
        <p:blipFill>
          <a:blip r:embed="rId2" cstate="print"/>
          <a:srcRect/>
          <a:stretch>
            <a:fillRect/>
          </a:stretch>
        </p:blipFill>
        <p:spPr bwMode="auto">
          <a:xfrm>
            <a:off x="1500167" y="2214554"/>
            <a:ext cx="6715172" cy="3000396"/>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28992" y="571480"/>
            <a:ext cx="2214578" cy="1071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2"/>
                </a:solidFill>
              </a:rPr>
              <a:t>DEPURACION NATURAL</a:t>
            </a:r>
            <a:endParaRPr lang="es-ES" dirty="0">
              <a:solidFill>
                <a:schemeClr val="tx2"/>
              </a:solidFill>
            </a:endParaRPr>
          </a:p>
        </p:txBody>
      </p:sp>
      <p:cxnSp>
        <p:nvCxnSpPr>
          <p:cNvPr id="11" name="10 Conector angular"/>
          <p:cNvCxnSpPr/>
          <p:nvPr/>
        </p:nvCxnSpPr>
        <p:spPr>
          <a:xfrm rot="10800000" flipV="1">
            <a:off x="1428728" y="1000108"/>
            <a:ext cx="2000264" cy="1464478"/>
          </a:xfrm>
          <a:prstGeom prst="bentConnector3">
            <a:avLst>
              <a:gd name="adj1" fmla="val 99934"/>
            </a:avLst>
          </a:prstGeom>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500034" y="2214554"/>
            <a:ext cx="2286016" cy="1000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2"/>
                </a:solidFill>
              </a:rPr>
              <a:t>TRATAMIENTO MEDIANTE APLICACIÓN DIRECTA EN EL TERRENO</a:t>
            </a:r>
            <a:endParaRPr lang="es-ES" sz="1400" dirty="0">
              <a:solidFill>
                <a:schemeClr val="tx2"/>
              </a:solidFill>
            </a:endParaRPr>
          </a:p>
        </p:txBody>
      </p:sp>
      <p:sp>
        <p:nvSpPr>
          <p:cNvPr id="22" name="21 Rectángulo"/>
          <p:cNvSpPr/>
          <p:nvPr/>
        </p:nvSpPr>
        <p:spPr>
          <a:xfrm>
            <a:off x="3143240" y="2357430"/>
            <a:ext cx="1643074"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s-ES" dirty="0">
                <a:solidFill>
                  <a:schemeClr val="tx2"/>
                </a:solidFill>
              </a:rPr>
              <a:t>METODOS ACUATICOS</a:t>
            </a:r>
            <a:endParaRPr lang="es-ES" sz="1600" dirty="0">
              <a:solidFill>
                <a:schemeClr val="tx2"/>
              </a:solidFill>
            </a:endParaRPr>
          </a:p>
          <a:p>
            <a:pPr algn="ctr"/>
            <a:endParaRPr lang="es-ES" dirty="0">
              <a:solidFill>
                <a:schemeClr val="tx2"/>
              </a:solidFill>
            </a:endParaRPr>
          </a:p>
        </p:txBody>
      </p:sp>
      <p:sp>
        <p:nvSpPr>
          <p:cNvPr id="25" name="24 Rectángulo"/>
          <p:cNvSpPr/>
          <p:nvPr/>
        </p:nvSpPr>
        <p:spPr>
          <a:xfrm>
            <a:off x="5214942" y="2214554"/>
            <a:ext cx="1428760" cy="1071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endParaRPr lang="es-ES" dirty="0" smtClean="0">
              <a:solidFill>
                <a:schemeClr val="tx2"/>
              </a:solidFill>
            </a:endParaRPr>
          </a:p>
          <a:p>
            <a:pPr marL="0" lvl="2" algn="ctr"/>
            <a:r>
              <a:rPr lang="es-ES" dirty="0" smtClean="0">
                <a:solidFill>
                  <a:schemeClr val="tx2"/>
                </a:solidFill>
              </a:rPr>
              <a:t>SISTEMAS</a:t>
            </a:r>
            <a:r>
              <a:rPr lang="es-ES" dirty="0" smtClean="0"/>
              <a:t> </a:t>
            </a:r>
            <a:r>
              <a:rPr lang="es-ES" dirty="0">
                <a:solidFill>
                  <a:schemeClr val="tx2"/>
                </a:solidFill>
              </a:rPr>
              <a:t>EN DESUSO</a:t>
            </a:r>
            <a:endParaRPr lang="es-ES" sz="1600" dirty="0">
              <a:solidFill>
                <a:schemeClr val="tx2"/>
              </a:solidFill>
            </a:endParaRPr>
          </a:p>
          <a:p>
            <a:pPr algn="ctr"/>
            <a:endParaRPr lang="es-ES" dirty="0">
              <a:solidFill>
                <a:schemeClr val="tx2"/>
              </a:solidFill>
            </a:endParaRPr>
          </a:p>
        </p:txBody>
      </p:sp>
      <p:sp>
        <p:nvSpPr>
          <p:cNvPr id="26" name="25 Rectángulo"/>
          <p:cNvSpPr/>
          <p:nvPr/>
        </p:nvSpPr>
        <p:spPr>
          <a:xfrm>
            <a:off x="7072330" y="2000240"/>
            <a:ext cx="1643074" cy="12144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endParaRPr lang="es-ES" sz="1400" dirty="0" smtClean="0">
              <a:solidFill>
                <a:schemeClr val="tx2"/>
              </a:solidFill>
            </a:endParaRPr>
          </a:p>
          <a:p>
            <a:pPr marL="0" lvl="2" algn="ctr"/>
            <a:r>
              <a:rPr lang="es-ES" sz="1400" dirty="0" smtClean="0">
                <a:solidFill>
                  <a:schemeClr val="tx2"/>
                </a:solidFill>
              </a:rPr>
              <a:t>TRATAMIENTOS </a:t>
            </a:r>
            <a:r>
              <a:rPr lang="es-ES" sz="1400" dirty="0">
                <a:solidFill>
                  <a:schemeClr val="tx2"/>
                </a:solidFill>
              </a:rPr>
              <a:t>MIXTOS DECANTADORES-DIGESTORES</a:t>
            </a:r>
          </a:p>
          <a:p>
            <a:pPr algn="ctr"/>
            <a:endParaRPr lang="es-ES" dirty="0">
              <a:solidFill>
                <a:schemeClr val="tx2"/>
              </a:solidFill>
            </a:endParaRPr>
          </a:p>
        </p:txBody>
      </p:sp>
      <p:cxnSp>
        <p:nvCxnSpPr>
          <p:cNvPr id="34" name="33 Conector angular"/>
          <p:cNvCxnSpPr>
            <a:stCxn id="9" idx="3"/>
          </p:cNvCxnSpPr>
          <p:nvPr/>
        </p:nvCxnSpPr>
        <p:spPr>
          <a:xfrm>
            <a:off x="5643570" y="1107265"/>
            <a:ext cx="2428892" cy="892975"/>
          </a:xfrm>
          <a:prstGeom prst="bentConnector3">
            <a:avLst>
              <a:gd name="adj1" fmla="val 100389"/>
            </a:avLst>
          </a:prstGeom>
        </p:spPr>
        <p:style>
          <a:lnRef idx="1">
            <a:schemeClr val="accent1"/>
          </a:lnRef>
          <a:fillRef idx="0">
            <a:schemeClr val="accent1"/>
          </a:fillRef>
          <a:effectRef idx="0">
            <a:schemeClr val="accent1"/>
          </a:effectRef>
          <a:fontRef idx="minor">
            <a:schemeClr val="tx1"/>
          </a:fontRef>
        </p:style>
      </p:cxnSp>
      <p:sp>
        <p:nvSpPr>
          <p:cNvPr id="45" name="44 Rectángulo"/>
          <p:cNvSpPr/>
          <p:nvPr/>
        </p:nvSpPr>
        <p:spPr>
          <a:xfrm>
            <a:off x="571472" y="3643314"/>
            <a:ext cx="2357454" cy="30003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ES" dirty="0" smtClean="0">
                <a:solidFill>
                  <a:schemeClr val="tx2"/>
                </a:solidFill>
              </a:rPr>
              <a:t>FILTRO VERDE</a:t>
            </a:r>
          </a:p>
          <a:p>
            <a:endParaRPr lang="es-ES" dirty="0" smtClean="0">
              <a:solidFill>
                <a:schemeClr val="tx2"/>
              </a:solidFill>
            </a:endParaRPr>
          </a:p>
          <a:p>
            <a:pPr>
              <a:buFont typeface="Arial" pitchFamily="34" charset="0"/>
              <a:buChar char="•"/>
            </a:pPr>
            <a:r>
              <a:rPr lang="es-ES" dirty="0" smtClean="0">
                <a:solidFill>
                  <a:schemeClr val="tx2"/>
                </a:solidFill>
              </a:rPr>
              <a:t>INFILTRACION SUPERFICIAL</a:t>
            </a:r>
          </a:p>
          <a:p>
            <a:endParaRPr lang="es-ES" dirty="0" smtClean="0">
              <a:solidFill>
                <a:schemeClr val="tx2"/>
              </a:solidFill>
            </a:endParaRPr>
          </a:p>
          <a:p>
            <a:pPr>
              <a:buFont typeface="Arial" pitchFamily="34" charset="0"/>
              <a:buChar char="•"/>
            </a:pPr>
            <a:r>
              <a:rPr lang="es-ES" dirty="0" smtClean="0">
                <a:solidFill>
                  <a:schemeClr val="tx2"/>
                </a:solidFill>
              </a:rPr>
              <a:t>ESCORRENTIA SUPERFICIAL</a:t>
            </a:r>
          </a:p>
          <a:p>
            <a:endParaRPr lang="es-ES" dirty="0" smtClean="0">
              <a:solidFill>
                <a:schemeClr val="tx2"/>
              </a:solidFill>
            </a:endParaRPr>
          </a:p>
          <a:p>
            <a:pPr>
              <a:buFont typeface="Arial" pitchFamily="34" charset="0"/>
              <a:buChar char="•"/>
            </a:pPr>
            <a:r>
              <a:rPr lang="es-ES" dirty="0" smtClean="0">
                <a:solidFill>
                  <a:schemeClr val="tx2"/>
                </a:solidFill>
              </a:rPr>
              <a:t>LECHOS DE TURBA</a:t>
            </a:r>
          </a:p>
          <a:p>
            <a:endParaRPr lang="es-ES" dirty="0" smtClean="0">
              <a:solidFill>
                <a:schemeClr val="tx2"/>
              </a:solidFill>
            </a:endParaRPr>
          </a:p>
          <a:p>
            <a:pPr>
              <a:buFont typeface="Arial" pitchFamily="34" charset="0"/>
              <a:buChar char="•"/>
            </a:pPr>
            <a:r>
              <a:rPr lang="es-ES" dirty="0" smtClean="0">
                <a:solidFill>
                  <a:schemeClr val="tx2"/>
                </a:solidFill>
              </a:rPr>
              <a:t>LECHOS DE ARENA</a:t>
            </a:r>
            <a:endParaRPr lang="es-ES" dirty="0">
              <a:solidFill>
                <a:schemeClr val="tx2"/>
              </a:solidFill>
            </a:endParaRPr>
          </a:p>
        </p:txBody>
      </p:sp>
      <p:cxnSp>
        <p:nvCxnSpPr>
          <p:cNvPr id="47" name="46 Conector recto"/>
          <p:cNvCxnSpPr/>
          <p:nvPr/>
        </p:nvCxnSpPr>
        <p:spPr>
          <a:xfrm rot="5400000">
            <a:off x="1214414" y="3429000"/>
            <a:ext cx="428628"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47 Rectángulo"/>
          <p:cNvSpPr/>
          <p:nvPr/>
        </p:nvSpPr>
        <p:spPr>
          <a:xfrm>
            <a:off x="3214678" y="3786190"/>
            <a:ext cx="1714512" cy="2286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ES" dirty="0" smtClean="0">
                <a:solidFill>
                  <a:schemeClr val="tx2"/>
                </a:solidFill>
              </a:rPr>
              <a:t>LAGUNAJE</a:t>
            </a:r>
          </a:p>
          <a:p>
            <a:endParaRPr lang="es-ES" dirty="0" smtClean="0">
              <a:solidFill>
                <a:schemeClr val="tx2"/>
              </a:solidFill>
            </a:endParaRPr>
          </a:p>
          <a:p>
            <a:pPr>
              <a:buFont typeface="Arial" pitchFamily="34" charset="0"/>
              <a:buChar char="•"/>
            </a:pPr>
            <a:r>
              <a:rPr lang="es-ES" dirty="0" smtClean="0">
                <a:solidFill>
                  <a:schemeClr val="tx2"/>
                </a:solidFill>
              </a:rPr>
              <a:t>HUMEDALES</a:t>
            </a:r>
          </a:p>
          <a:p>
            <a:endParaRPr lang="es-ES" dirty="0" smtClean="0">
              <a:solidFill>
                <a:schemeClr val="tx2"/>
              </a:solidFill>
            </a:endParaRPr>
          </a:p>
          <a:p>
            <a:pPr>
              <a:buFont typeface="Arial" pitchFamily="34" charset="0"/>
              <a:buChar char="•"/>
            </a:pPr>
            <a:r>
              <a:rPr lang="es-ES" dirty="0" smtClean="0">
                <a:solidFill>
                  <a:schemeClr val="tx2"/>
                </a:solidFill>
              </a:rPr>
              <a:t>CULTIVOS    ACUATICOS</a:t>
            </a:r>
            <a:endParaRPr lang="es-ES" dirty="0">
              <a:solidFill>
                <a:schemeClr val="tx2"/>
              </a:solidFill>
            </a:endParaRPr>
          </a:p>
        </p:txBody>
      </p:sp>
      <p:sp>
        <p:nvSpPr>
          <p:cNvPr id="49" name="48 Rectángulo"/>
          <p:cNvSpPr/>
          <p:nvPr/>
        </p:nvSpPr>
        <p:spPr>
          <a:xfrm>
            <a:off x="5072066" y="3714752"/>
            <a:ext cx="1571636" cy="25003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ES" sz="1600" dirty="0" smtClean="0">
                <a:solidFill>
                  <a:schemeClr val="tx2"/>
                </a:solidFill>
              </a:rPr>
              <a:t>POZO FILTRANTE  (POZO NGRO)</a:t>
            </a:r>
          </a:p>
          <a:p>
            <a:endParaRPr lang="es-ES" sz="1600" dirty="0" smtClean="0">
              <a:solidFill>
                <a:schemeClr val="tx2"/>
              </a:solidFill>
            </a:endParaRPr>
          </a:p>
          <a:p>
            <a:pPr>
              <a:buFont typeface="Arial" pitchFamily="34" charset="0"/>
              <a:buChar char="•"/>
            </a:pPr>
            <a:r>
              <a:rPr lang="es-ES" sz="1600" dirty="0" smtClean="0">
                <a:solidFill>
                  <a:schemeClr val="tx2"/>
                </a:solidFill>
              </a:rPr>
              <a:t>ZANJAS FILTRANTES</a:t>
            </a:r>
          </a:p>
          <a:p>
            <a:endParaRPr lang="es-ES" sz="1600" dirty="0" smtClean="0">
              <a:solidFill>
                <a:schemeClr val="tx2"/>
              </a:solidFill>
            </a:endParaRPr>
          </a:p>
          <a:p>
            <a:pPr>
              <a:buFont typeface="Arial" pitchFamily="34" charset="0"/>
              <a:buChar char="•"/>
            </a:pPr>
            <a:r>
              <a:rPr lang="es-ES" sz="1600" dirty="0" smtClean="0">
                <a:solidFill>
                  <a:schemeClr val="tx2"/>
                </a:solidFill>
              </a:rPr>
              <a:t>LECHOS FILTRANTES</a:t>
            </a:r>
            <a:endParaRPr lang="es-ES" sz="1600" dirty="0">
              <a:solidFill>
                <a:schemeClr val="tx2"/>
              </a:solidFill>
            </a:endParaRPr>
          </a:p>
        </p:txBody>
      </p:sp>
      <p:cxnSp>
        <p:nvCxnSpPr>
          <p:cNvPr id="53" name="52 Conector recto"/>
          <p:cNvCxnSpPr/>
          <p:nvPr/>
        </p:nvCxnSpPr>
        <p:spPr>
          <a:xfrm rot="5400000">
            <a:off x="3643307" y="3500437"/>
            <a:ext cx="571504"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rot="5400000">
            <a:off x="5857884" y="3500438"/>
            <a:ext cx="4286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63 Conector angular"/>
          <p:cNvCxnSpPr>
            <a:endCxn id="22" idx="0"/>
          </p:cNvCxnSpPr>
          <p:nvPr/>
        </p:nvCxnSpPr>
        <p:spPr>
          <a:xfrm rot="5400000">
            <a:off x="3768323" y="1839505"/>
            <a:ext cx="714380" cy="32147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25" name="124 Rectángulo"/>
          <p:cNvSpPr/>
          <p:nvPr/>
        </p:nvSpPr>
        <p:spPr>
          <a:xfrm>
            <a:off x="6929454" y="3643314"/>
            <a:ext cx="2071702" cy="25717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ES" sz="1600" dirty="0" smtClean="0">
                <a:solidFill>
                  <a:schemeClr val="tx2"/>
                </a:solidFill>
              </a:rPr>
              <a:t>FOSA SEPTICA</a:t>
            </a:r>
          </a:p>
          <a:p>
            <a:endParaRPr lang="es-ES" sz="1600" dirty="0" smtClean="0">
              <a:solidFill>
                <a:schemeClr val="tx2"/>
              </a:solidFill>
            </a:endParaRPr>
          </a:p>
          <a:p>
            <a:pPr>
              <a:buFont typeface="Arial" pitchFamily="34" charset="0"/>
              <a:buChar char="•"/>
            </a:pPr>
            <a:r>
              <a:rPr lang="es-ES" sz="1600" dirty="0" smtClean="0">
                <a:solidFill>
                  <a:schemeClr val="tx2"/>
                </a:solidFill>
              </a:rPr>
              <a:t>TANQUES IMHOFF</a:t>
            </a:r>
          </a:p>
          <a:p>
            <a:endParaRPr lang="es-ES" sz="1600" dirty="0" smtClean="0">
              <a:solidFill>
                <a:schemeClr val="tx2"/>
              </a:solidFill>
            </a:endParaRPr>
          </a:p>
          <a:p>
            <a:pPr>
              <a:buFont typeface="Arial" pitchFamily="34" charset="0"/>
              <a:buChar char="•"/>
            </a:pPr>
            <a:r>
              <a:rPr lang="es-ES" sz="1600" dirty="0" smtClean="0">
                <a:solidFill>
                  <a:schemeClr val="tx2"/>
                </a:solidFill>
              </a:rPr>
              <a:t>POZOS DECANTADORES-DIGESTORES</a:t>
            </a:r>
            <a:endParaRPr lang="es-ES" sz="1600" dirty="0">
              <a:solidFill>
                <a:schemeClr val="tx2"/>
              </a:solidFill>
            </a:endParaRPr>
          </a:p>
        </p:txBody>
      </p:sp>
      <p:cxnSp>
        <p:nvCxnSpPr>
          <p:cNvPr id="127" name="126 Conector recto"/>
          <p:cNvCxnSpPr/>
          <p:nvPr/>
        </p:nvCxnSpPr>
        <p:spPr>
          <a:xfrm rot="5400000">
            <a:off x="7858149" y="3429001"/>
            <a:ext cx="42862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135 Conector angular"/>
          <p:cNvCxnSpPr/>
          <p:nvPr/>
        </p:nvCxnSpPr>
        <p:spPr>
          <a:xfrm rot="16200000" flipH="1">
            <a:off x="5393537" y="1678769"/>
            <a:ext cx="571504" cy="50006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571480"/>
            <a:ext cx="8229600" cy="1275608"/>
          </a:xfrm>
        </p:spPr>
        <p:txBody>
          <a:bodyPr>
            <a:normAutofit fontScale="90000"/>
          </a:bodyPr>
          <a:lstStyle/>
          <a:p>
            <a:r>
              <a:rPr lang="es-ES" dirty="0" smtClean="0"/>
              <a:t>Tratamiento mediante aplicación directa en el terreno</a:t>
            </a:r>
            <a:endParaRPr lang="es-ES" dirty="0"/>
          </a:p>
        </p:txBody>
      </p:sp>
      <p:sp>
        <p:nvSpPr>
          <p:cNvPr id="4" name="3 Marcador de contenido"/>
          <p:cNvSpPr>
            <a:spLocks noGrp="1"/>
          </p:cNvSpPr>
          <p:nvPr>
            <p:ph idx="1"/>
          </p:nvPr>
        </p:nvSpPr>
        <p:spPr>
          <a:xfrm>
            <a:off x="285720" y="1935480"/>
            <a:ext cx="5072098" cy="4208164"/>
          </a:xfrm>
        </p:spPr>
        <p:txBody>
          <a:bodyPr numCol="1">
            <a:normAutofit fontScale="62500" lnSpcReduction="20000"/>
          </a:bodyPr>
          <a:lstStyle/>
          <a:p>
            <a:pPr algn="ctr">
              <a:buNone/>
            </a:pPr>
            <a:endParaRPr lang="es-ES" sz="3600" b="1" dirty="0" smtClean="0">
              <a:effectLst>
                <a:outerShdw blurRad="38100" dist="38100" dir="2700000" algn="tl">
                  <a:srgbClr val="000000">
                    <a:alpha val="43137"/>
                  </a:srgbClr>
                </a:outerShdw>
              </a:effectLst>
            </a:endParaRPr>
          </a:p>
          <a:p>
            <a:pPr algn="ctr">
              <a:buNone/>
            </a:pPr>
            <a:r>
              <a:rPr lang="es-ES" sz="3600" b="1" dirty="0" smtClean="0">
                <a:effectLst>
                  <a:outerShdw blurRad="38100" dist="38100" dir="2700000" algn="tl">
                    <a:srgbClr val="000000">
                      <a:alpha val="43137"/>
                    </a:srgbClr>
                  </a:outerShdw>
                </a:effectLst>
              </a:rPr>
              <a:t>FILTRO VERDE</a:t>
            </a:r>
          </a:p>
          <a:p>
            <a:pPr algn="ctr">
              <a:buNone/>
            </a:pPr>
            <a:endParaRPr lang="es-ES" sz="3600" b="1" dirty="0" smtClean="0">
              <a:effectLst>
                <a:outerShdw blurRad="38100" dist="38100" dir="2700000" algn="tl">
                  <a:srgbClr val="000000">
                    <a:alpha val="43137"/>
                  </a:srgbClr>
                </a:outerShdw>
              </a:effectLst>
            </a:endParaRPr>
          </a:p>
          <a:p>
            <a:pPr algn="ctr">
              <a:buNone/>
            </a:pPr>
            <a:r>
              <a:rPr lang="es-ES" sz="3200" dirty="0" smtClean="0"/>
              <a:t>    Consiste básicamente en la aplicación de un caudal controlado de agua residual sobre la superficie del terreno, donde previamente se ha instalado una masa forestal (generalmente chopos) o un cultivo.</a:t>
            </a:r>
          </a:p>
          <a:p>
            <a:pPr algn="ctr">
              <a:buNone/>
            </a:pPr>
            <a:endParaRPr lang="es-ES" sz="3200" dirty="0" smtClean="0"/>
          </a:p>
          <a:p>
            <a:pPr algn="ctr">
              <a:buNone/>
            </a:pPr>
            <a:r>
              <a:rPr lang="es-ES" sz="3200" dirty="0" smtClean="0"/>
              <a:t>	 Con ello se consigue, además de la depuración del efluente, el crecimiento de especies vegetales, generalmente arbóreas maderables, y la recarga artificial del acuífero.</a:t>
            </a:r>
            <a:endParaRPr lang="es-ES" sz="3200" b="1" dirty="0">
              <a:effectLst>
                <a:outerShdw blurRad="38100" dist="38100" dir="2700000" algn="tl">
                  <a:srgbClr val="000000">
                    <a:alpha val="43137"/>
                  </a:srgbClr>
                </a:outerShdw>
              </a:effectLst>
            </a:endParaRPr>
          </a:p>
        </p:txBody>
      </p:sp>
      <p:pic>
        <p:nvPicPr>
          <p:cNvPr id="24578" name="Picture 2" descr="http://t3.gstatic.com/images?q=tbn:ANd9GcTPvq_IXjFnmB05zhyfmUmf1MCpUk3wKkiXdtDMONcUbGNKaBbpnyk8lKH9"/>
          <p:cNvPicPr>
            <a:picLocks noChangeAspect="1" noChangeArrowheads="1"/>
          </p:cNvPicPr>
          <p:nvPr/>
        </p:nvPicPr>
        <p:blipFill>
          <a:blip r:embed="rId3" cstate="print"/>
          <a:srcRect/>
          <a:stretch>
            <a:fillRect/>
          </a:stretch>
        </p:blipFill>
        <p:spPr bwMode="auto">
          <a:xfrm>
            <a:off x="5357818" y="2285993"/>
            <a:ext cx="3571900" cy="3714776"/>
          </a:xfrm>
          <a:prstGeom prst="rect">
            <a:avLst/>
          </a:prstGeom>
          <a:noFill/>
        </p:spPr>
      </p:pic>
      <p:sp>
        <p:nvSpPr>
          <p:cNvPr id="7" name="6 CuadroTexto"/>
          <p:cNvSpPr txBox="1"/>
          <p:nvPr/>
        </p:nvSpPr>
        <p:spPr>
          <a:xfrm>
            <a:off x="5500694" y="6072206"/>
            <a:ext cx="3429024" cy="276999"/>
          </a:xfrm>
          <a:prstGeom prst="rect">
            <a:avLst/>
          </a:prstGeom>
          <a:noFill/>
        </p:spPr>
        <p:txBody>
          <a:bodyPr wrap="square" rtlCol="0">
            <a:spAutoFit/>
          </a:bodyPr>
          <a:lstStyle/>
          <a:p>
            <a:r>
              <a:rPr lang="es-ES" sz="1200" dirty="0" smtClean="0">
                <a:solidFill>
                  <a:schemeClr val="tx1">
                    <a:lumMod val="50000"/>
                    <a:lumOff val="50000"/>
                  </a:schemeClr>
                </a:solidFill>
              </a:rPr>
              <a:t>http://www.biopolym.es/producto_planta.htm</a:t>
            </a:r>
            <a:endParaRPr lang="es-E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857256"/>
          </a:xfrm>
        </p:spPr>
        <p:txBody>
          <a:bodyPr>
            <a:normAutofit fontScale="90000"/>
          </a:bodyPr>
          <a:lstStyle/>
          <a:p>
            <a:r>
              <a:rPr lang="es-ES" dirty="0" smtClean="0"/>
              <a:t>Tratamiento mediante aplicación directa en el terreno</a:t>
            </a:r>
            <a:endParaRPr lang="es-ES" dirty="0"/>
          </a:p>
        </p:txBody>
      </p:sp>
      <p:sp>
        <p:nvSpPr>
          <p:cNvPr id="3" name="2 Marcador de contenido"/>
          <p:cNvSpPr>
            <a:spLocks noGrp="1"/>
          </p:cNvSpPr>
          <p:nvPr>
            <p:ph idx="1"/>
          </p:nvPr>
        </p:nvSpPr>
        <p:spPr>
          <a:xfrm>
            <a:off x="457200" y="1571612"/>
            <a:ext cx="4686304" cy="4752988"/>
          </a:xfrm>
        </p:spPr>
        <p:txBody>
          <a:bodyPr>
            <a:normAutofit fontScale="92500" lnSpcReduction="20000"/>
          </a:bodyPr>
          <a:lstStyle/>
          <a:p>
            <a:pPr algn="ctr">
              <a:buNone/>
            </a:pPr>
            <a:r>
              <a:rPr lang="es-ES" b="1" dirty="0" smtClean="0">
                <a:effectLst>
                  <a:outerShdw blurRad="38100" dist="38100" dir="2700000" algn="tl">
                    <a:srgbClr val="000000">
                      <a:alpha val="43137"/>
                    </a:srgbClr>
                  </a:outerShdw>
                </a:effectLst>
              </a:rPr>
              <a:t>  INFILTRACION RAPIDA</a:t>
            </a:r>
          </a:p>
          <a:p>
            <a:pPr algn="ctr">
              <a:buNone/>
            </a:pPr>
            <a:endParaRPr lang="es-ES" b="1" dirty="0" smtClean="0">
              <a:effectLst>
                <a:outerShdw blurRad="38100" dist="38100" dir="2700000" algn="tl">
                  <a:srgbClr val="000000">
                    <a:alpha val="43137"/>
                  </a:srgbClr>
                </a:outerShdw>
              </a:effectLst>
            </a:endParaRPr>
          </a:p>
          <a:p>
            <a:pPr algn="ctr">
              <a:buNone/>
            </a:pPr>
            <a:r>
              <a:rPr lang="es-ES" dirty="0" smtClean="0"/>
              <a:t>Aplicación controlada del agua residual sobre balsas superficiales construidas en suelos de permeabilidad media a alta.</a:t>
            </a:r>
          </a:p>
          <a:p>
            <a:pPr algn="ctr">
              <a:buNone/>
            </a:pPr>
            <a:r>
              <a:rPr lang="es-ES" dirty="0" smtClean="0"/>
              <a:t>El principal inconveniente de este sistema es la tendencia a la colmatación rápida del lecho filtrante por ello el agua residual suele requerir, al menos, un tratamiento primario previo a la aplicación</a:t>
            </a:r>
            <a:endParaRPr lang="es-ES" b="1" dirty="0" smtClean="0">
              <a:effectLst>
                <a:outerShdw blurRad="38100" dist="38100" dir="2700000" algn="tl">
                  <a:srgbClr val="000000">
                    <a:alpha val="43137"/>
                  </a:srgbClr>
                </a:outerShdw>
              </a:effectLst>
            </a:endParaRPr>
          </a:p>
        </p:txBody>
      </p:sp>
      <p:pic>
        <p:nvPicPr>
          <p:cNvPr id="4" name="3 Imagen" descr="C:\Users\SONIA\Desktop\infiltracion rapida.png"/>
          <p:cNvPicPr/>
          <p:nvPr/>
        </p:nvPicPr>
        <p:blipFill>
          <a:blip r:embed="rId2" cstate="print"/>
          <a:srcRect l="37337" t="23320" r="9859" b="3331"/>
          <a:stretch>
            <a:fillRect/>
          </a:stretch>
        </p:blipFill>
        <p:spPr bwMode="auto">
          <a:xfrm>
            <a:off x="5286380" y="1285860"/>
            <a:ext cx="3619500" cy="4500594"/>
          </a:xfrm>
          <a:prstGeom prst="rect">
            <a:avLst/>
          </a:prstGeom>
          <a:noFill/>
          <a:ln w="9525">
            <a:noFill/>
            <a:miter lim="800000"/>
            <a:headEnd/>
            <a:tailEnd/>
          </a:ln>
        </p:spPr>
      </p:pic>
      <p:sp>
        <p:nvSpPr>
          <p:cNvPr id="5" name="4 CuadroTexto"/>
          <p:cNvSpPr txBox="1"/>
          <p:nvPr/>
        </p:nvSpPr>
        <p:spPr>
          <a:xfrm>
            <a:off x="5643570" y="5929330"/>
            <a:ext cx="3286148" cy="646331"/>
          </a:xfrm>
          <a:prstGeom prst="rect">
            <a:avLst/>
          </a:prstGeom>
          <a:noFill/>
        </p:spPr>
        <p:txBody>
          <a:bodyPr wrap="square" rtlCol="0">
            <a:spAutoFit/>
          </a:bodyPr>
          <a:lstStyle/>
          <a:p>
            <a:r>
              <a:rPr lang="es-ES" sz="1200" dirty="0" smtClean="0">
                <a:solidFill>
                  <a:schemeClr val="tx1">
                    <a:lumMod val="50000"/>
                    <a:lumOff val="50000"/>
                  </a:schemeClr>
                </a:solidFill>
              </a:rPr>
              <a:t>http://www.docstoc.com/docs/51133572/METODOS-NATURALES-DE-TRATAMIENTO-DE-AGUAS-RESIDUALES</a:t>
            </a:r>
            <a:endParaRPr lang="es-E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229600" cy="1285884"/>
          </a:xfrm>
        </p:spPr>
        <p:txBody>
          <a:bodyPr>
            <a:normAutofit fontScale="90000"/>
          </a:bodyPr>
          <a:lstStyle/>
          <a:p>
            <a:r>
              <a:rPr lang="es-ES" dirty="0" smtClean="0"/>
              <a:t>Tratamiento mediante aplicación directa en el terreno</a:t>
            </a:r>
            <a:endParaRPr lang="es-ES" dirty="0"/>
          </a:p>
        </p:txBody>
      </p:sp>
      <p:sp>
        <p:nvSpPr>
          <p:cNvPr id="3" name="2 Marcador de contenido"/>
          <p:cNvSpPr>
            <a:spLocks noGrp="1"/>
          </p:cNvSpPr>
          <p:nvPr>
            <p:ph idx="1"/>
          </p:nvPr>
        </p:nvSpPr>
        <p:spPr>
          <a:xfrm>
            <a:off x="457200" y="1571612"/>
            <a:ext cx="4471990" cy="4752988"/>
          </a:xfrm>
        </p:spPr>
        <p:txBody>
          <a:bodyPr>
            <a:normAutofit fontScale="77500" lnSpcReduction="20000"/>
          </a:bodyPr>
          <a:lstStyle/>
          <a:p>
            <a:pPr algn="ctr">
              <a:buNone/>
            </a:pPr>
            <a:r>
              <a:rPr lang="es-ES" b="1" dirty="0" smtClean="0">
                <a:effectLst>
                  <a:outerShdw blurRad="38100" dist="38100" dir="2700000" algn="tl">
                    <a:srgbClr val="000000">
                      <a:alpha val="43137"/>
                    </a:srgbClr>
                  </a:outerShdw>
                </a:effectLst>
              </a:rPr>
              <a:t>  ESCORRENTIA SUPERFICIAL</a:t>
            </a:r>
          </a:p>
          <a:p>
            <a:pPr algn="ctr">
              <a:buNone/>
            </a:pPr>
            <a:endParaRPr lang="es-ES" b="1" dirty="0" smtClean="0">
              <a:effectLst>
                <a:outerShdw blurRad="38100" dist="38100" dir="2700000" algn="tl">
                  <a:srgbClr val="000000">
                    <a:alpha val="43137"/>
                  </a:srgbClr>
                </a:outerShdw>
              </a:effectLst>
            </a:endParaRPr>
          </a:p>
          <a:p>
            <a:pPr algn="ctr">
              <a:buNone/>
            </a:pPr>
            <a:r>
              <a:rPr lang="es-ES" b="1" dirty="0" smtClean="0">
                <a:effectLst>
                  <a:outerShdw blurRad="38100" dist="38100" dir="2700000" algn="tl">
                    <a:srgbClr val="000000">
                      <a:alpha val="43137"/>
                    </a:srgbClr>
                  </a:outerShdw>
                </a:effectLst>
              </a:rPr>
              <a:t>  </a:t>
            </a:r>
            <a:r>
              <a:rPr lang="es-ES" dirty="0" smtClean="0"/>
              <a:t>  Consiste en forzar la escorrentía del agua residual, mediante riego por circulación superficial en láminas, sobre un suelo previamente en pendiente y con vegetación no arbórea.</a:t>
            </a:r>
          </a:p>
          <a:p>
            <a:pPr algn="ctr">
              <a:buNone/>
            </a:pPr>
            <a:endParaRPr lang="es-ES" dirty="0" smtClean="0"/>
          </a:p>
          <a:p>
            <a:pPr algn="ctr">
              <a:buNone/>
            </a:pPr>
            <a:r>
              <a:rPr lang="es-ES" dirty="0" smtClean="0"/>
              <a:t>    Para la instalación de este sistema es necesario:</a:t>
            </a:r>
          </a:p>
          <a:p>
            <a:pPr algn="ctr"/>
            <a:r>
              <a:rPr lang="es-ES" dirty="0" smtClean="0"/>
              <a:t>Suelos con drenaje limitado tales como arcillas y limos arcillosos.</a:t>
            </a:r>
          </a:p>
          <a:p>
            <a:pPr algn="ctr"/>
            <a:r>
              <a:rPr lang="es-ES" dirty="0" smtClean="0"/>
              <a:t>Pendientes del orden del 2 al 8%.</a:t>
            </a:r>
          </a:p>
          <a:p>
            <a:pPr algn="ctr"/>
            <a:r>
              <a:rPr lang="es-ES" dirty="0" smtClean="0"/>
              <a:t>Superficies muy lisas para que el agua forme una lámina sobre el suelo</a:t>
            </a:r>
            <a:endParaRPr lang="es-ES" b="1" dirty="0">
              <a:effectLst>
                <a:outerShdw blurRad="38100" dist="38100" dir="2700000" algn="tl">
                  <a:srgbClr val="000000">
                    <a:alpha val="43137"/>
                  </a:srgbClr>
                </a:outerShdw>
              </a:effectLst>
            </a:endParaRPr>
          </a:p>
        </p:txBody>
      </p:sp>
      <p:pic>
        <p:nvPicPr>
          <p:cNvPr id="31746" name="Picture 2" descr="http://t0.gstatic.com/images?q=tbn:ANd9GcRiRxWiBR3-_Q6Kn-HQG5rZNP_4PKBbegL37XLG_6FLCZ3NzE1F"/>
          <p:cNvPicPr>
            <a:picLocks noChangeAspect="1" noChangeArrowheads="1"/>
          </p:cNvPicPr>
          <p:nvPr/>
        </p:nvPicPr>
        <p:blipFill>
          <a:blip r:embed="rId2" cstate="print"/>
          <a:srcRect/>
          <a:stretch>
            <a:fillRect/>
          </a:stretch>
        </p:blipFill>
        <p:spPr bwMode="auto">
          <a:xfrm>
            <a:off x="4714876" y="2071678"/>
            <a:ext cx="4286280" cy="3929090"/>
          </a:xfrm>
          <a:prstGeom prst="rect">
            <a:avLst/>
          </a:prstGeom>
          <a:noFill/>
        </p:spPr>
      </p:pic>
      <p:sp>
        <p:nvSpPr>
          <p:cNvPr id="6" name="5 CuadroTexto"/>
          <p:cNvSpPr txBox="1"/>
          <p:nvPr/>
        </p:nvSpPr>
        <p:spPr>
          <a:xfrm>
            <a:off x="5143504" y="5643578"/>
            <a:ext cx="3714776" cy="276999"/>
          </a:xfrm>
          <a:prstGeom prst="rect">
            <a:avLst/>
          </a:prstGeom>
          <a:noFill/>
        </p:spPr>
        <p:txBody>
          <a:bodyPr wrap="square" rtlCol="0">
            <a:spAutoFit/>
          </a:bodyPr>
          <a:lstStyle/>
          <a:p>
            <a:r>
              <a:rPr lang="es-ES" sz="1200" dirty="0" smtClean="0">
                <a:solidFill>
                  <a:schemeClr val="tx1">
                    <a:lumMod val="50000"/>
                    <a:lumOff val="50000"/>
                  </a:schemeClr>
                </a:solidFill>
              </a:rPr>
              <a:t>http://www.meted.ucar.edu/</a:t>
            </a:r>
            <a:endParaRPr lang="es-E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85800" y="514352"/>
            <a:ext cx="7958166" cy="1162050"/>
          </a:xfrm>
        </p:spPr>
        <p:txBody>
          <a:bodyPr/>
          <a:lstStyle/>
          <a:p>
            <a:r>
              <a:rPr lang="es-ES" sz="4500" dirty="0" smtClean="0"/>
              <a:t>Tratamiento mediante aplicación directa en el terreno</a:t>
            </a:r>
            <a:endParaRPr lang="es-ES" sz="4500" dirty="0"/>
          </a:p>
        </p:txBody>
      </p:sp>
      <p:sp>
        <p:nvSpPr>
          <p:cNvPr id="5" name="4 Marcador de contenido"/>
          <p:cNvSpPr>
            <a:spLocks noGrp="1"/>
          </p:cNvSpPr>
          <p:nvPr>
            <p:ph sz="half" idx="1"/>
          </p:nvPr>
        </p:nvSpPr>
        <p:spPr>
          <a:xfrm>
            <a:off x="3929058" y="1571612"/>
            <a:ext cx="4757742" cy="5072098"/>
          </a:xfrm>
        </p:spPr>
        <p:txBody>
          <a:bodyPr>
            <a:normAutofit fontScale="40000" lnSpcReduction="20000"/>
          </a:bodyPr>
          <a:lstStyle/>
          <a:p>
            <a:pPr>
              <a:buNone/>
            </a:pPr>
            <a:r>
              <a:rPr lang="es-ES" b="1" dirty="0" smtClean="0">
                <a:effectLst>
                  <a:outerShdw blurRad="38100" dist="38100" dir="2700000" algn="tl">
                    <a:srgbClr val="000000">
                      <a:alpha val="43137"/>
                    </a:srgbClr>
                  </a:outerShdw>
                </a:effectLst>
              </a:rPr>
              <a:t>                 </a:t>
            </a:r>
          </a:p>
          <a:p>
            <a:pPr>
              <a:buNone/>
            </a:pPr>
            <a:r>
              <a:rPr lang="es-ES" sz="5000" b="1" dirty="0" smtClean="0">
                <a:effectLst>
                  <a:outerShdw blurRad="38100" dist="38100" dir="2700000" algn="tl">
                    <a:srgbClr val="000000">
                      <a:alpha val="43137"/>
                    </a:srgbClr>
                  </a:outerShdw>
                </a:effectLst>
              </a:rPr>
              <a:t>                   LECHOS DE TURBA</a:t>
            </a:r>
          </a:p>
          <a:p>
            <a:pPr>
              <a:buNone/>
            </a:pPr>
            <a:endParaRPr lang="es-ES" sz="3300" b="1" dirty="0" smtClean="0">
              <a:effectLst>
                <a:outerShdw blurRad="38100" dist="38100" dir="2700000" algn="tl">
                  <a:srgbClr val="000000">
                    <a:alpha val="43137"/>
                  </a:srgbClr>
                </a:outerShdw>
              </a:effectLst>
            </a:endParaRPr>
          </a:p>
          <a:p>
            <a:pPr algn="ctr">
              <a:buNone/>
            </a:pPr>
            <a:r>
              <a:rPr lang="es-ES" sz="4500" dirty="0" smtClean="0"/>
              <a:t>El sistema está formado por lechos de turba a través de los cuales circula el agua residual. </a:t>
            </a:r>
          </a:p>
          <a:p>
            <a:pPr algn="ctr">
              <a:buNone/>
            </a:pPr>
            <a:r>
              <a:rPr lang="es-ES" sz="4500" dirty="0" smtClean="0"/>
              <a:t>Los lechos se disponen en varias unidades, estando unas en funcionamiento y otras en conservación, para su mantenimiento y aireación.</a:t>
            </a:r>
          </a:p>
          <a:p>
            <a:pPr algn="ctr">
              <a:buNone/>
            </a:pPr>
            <a:endParaRPr lang="es-ES" sz="4500" dirty="0" smtClean="0"/>
          </a:p>
          <a:p>
            <a:pPr algn="ctr">
              <a:buNone/>
            </a:pPr>
            <a:r>
              <a:rPr lang="es-ES" sz="4500" dirty="0" smtClean="0"/>
              <a:t>Cada lecho descansa sobre una delgada capa de arena, soportada, a su vez, por una capa de grava. El efluente se recoge a través de un dispositivo de drenaje situado en la base del sistema. </a:t>
            </a:r>
          </a:p>
          <a:p>
            <a:pPr algn="ctr">
              <a:buNone/>
            </a:pPr>
            <a:r>
              <a:rPr lang="es-ES" sz="4500" dirty="0" smtClean="0"/>
              <a:t>El terreno donde se asienta cada lecho debe ser impermeable para garantizar la no contaminación de las aguas subterráneas, en caso contrario hay que recurrir a la impermeabilización.</a:t>
            </a:r>
          </a:p>
          <a:p>
            <a:pPr>
              <a:buNone/>
            </a:pPr>
            <a:endParaRPr lang="es-ES" dirty="0"/>
          </a:p>
        </p:txBody>
      </p:sp>
      <p:pic>
        <p:nvPicPr>
          <p:cNvPr id="8" name="7 Imagen"/>
          <p:cNvPicPr/>
          <p:nvPr/>
        </p:nvPicPr>
        <p:blipFill>
          <a:blip r:embed="rId2" cstate="print"/>
          <a:srcRect/>
          <a:stretch>
            <a:fillRect/>
          </a:stretch>
        </p:blipFill>
        <p:spPr bwMode="auto">
          <a:xfrm>
            <a:off x="214282" y="2357430"/>
            <a:ext cx="3714777" cy="3357586"/>
          </a:xfrm>
          <a:prstGeom prst="rect">
            <a:avLst/>
          </a:prstGeom>
          <a:noFill/>
          <a:ln w="9525">
            <a:noFill/>
            <a:miter lim="800000"/>
            <a:headEnd/>
            <a:tailEnd/>
          </a:ln>
        </p:spPr>
      </p:pic>
      <p:sp>
        <p:nvSpPr>
          <p:cNvPr id="9" name="8 CuadroTexto"/>
          <p:cNvSpPr txBox="1"/>
          <p:nvPr/>
        </p:nvSpPr>
        <p:spPr>
          <a:xfrm>
            <a:off x="428596" y="5929330"/>
            <a:ext cx="3357586" cy="646331"/>
          </a:xfrm>
          <a:prstGeom prst="rect">
            <a:avLst/>
          </a:prstGeom>
          <a:noFill/>
        </p:spPr>
        <p:txBody>
          <a:bodyPr wrap="square" rtlCol="0">
            <a:spAutoFit/>
          </a:bodyPr>
          <a:lstStyle/>
          <a:p>
            <a:r>
              <a:rPr lang="es-ES" sz="1200" dirty="0" smtClean="0">
                <a:solidFill>
                  <a:schemeClr val="tx1">
                    <a:lumMod val="50000"/>
                    <a:lumOff val="50000"/>
                  </a:schemeClr>
                </a:solidFill>
              </a:rPr>
              <a:t>http://www.palencia21rural.com/doc/Manual%20sobre%20depuracion%20en%20la%20provincia%20de%20Palencia%20(12.11.10).pdf</a:t>
            </a:r>
            <a:endParaRPr lang="es-E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428604"/>
            <a:ext cx="8229600" cy="1285884"/>
          </a:xfrm>
        </p:spPr>
        <p:txBody>
          <a:bodyPr>
            <a:noAutofit/>
          </a:bodyPr>
          <a:lstStyle/>
          <a:p>
            <a:r>
              <a:rPr lang="es-ES" sz="4500" dirty="0" smtClean="0"/>
              <a:t>Tratamiento mediante aplicación directa en el terreno</a:t>
            </a:r>
            <a:endParaRPr lang="es-ES" sz="4500" dirty="0"/>
          </a:p>
        </p:txBody>
      </p:sp>
      <p:sp>
        <p:nvSpPr>
          <p:cNvPr id="9" name="8 Marcador de contenido"/>
          <p:cNvSpPr>
            <a:spLocks noGrp="1"/>
          </p:cNvSpPr>
          <p:nvPr>
            <p:ph idx="1"/>
          </p:nvPr>
        </p:nvSpPr>
        <p:spPr>
          <a:xfrm>
            <a:off x="457200" y="1935480"/>
            <a:ext cx="5686436" cy="4389120"/>
          </a:xfrm>
        </p:spPr>
        <p:txBody>
          <a:bodyPr>
            <a:normAutofit fontScale="85000" lnSpcReduction="20000"/>
          </a:bodyPr>
          <a:lstStyle/>
          <a:p>
            <a:pPr algn="ctr">
              <a:buNone/>
            </a:pPr>
            <a:r>
              <a:rPr lang="es-ES" b="1" dirty="0" smtClean="0">
                <a:effectLst>
                  <a:outerShdw blurRad="38100" dist="38100" dir="2700000" algn="tl">
                    <a:srgbClr val="000000">
                      <a:alpha val="43137"/>
                    </a:srgbClr>
                  </a:outerShdw>
                </a:effectLst>
              </a:rPr>
              <a:t>LECHOS DE ARENA</a:t>
            </a:r>
          </a:p>
          <a:p>
            <a:pPr algn="ctr">
              <a:buNone/>
            </a:pPr>
            <a:endParaRPr lang="es-ES" b="1" dirty="0" smtClean="0">
              <a:effectLst>
                <a:outerShdw blurRad="38100" dist="38100" dir="2700000" algn="tl">
                  <a:srgbClr val="000000">
                    <a:alpha val="43137"/>
                  </a:srgbClr>
                </a:outerShdw>
              </a:effectLst>
            </a:endParaRPr>
          </a:p>
          <a:p>
            <a:pPr algn="ctr">
              <a:buNone/>
            </a:pPr>
            <a:r>
              <a:rPr lang="es-ES" dirty="0" smtClean="0"/>
              <a:t>   Consisten en lechos de material granular, de tamaño de grano relativamente uniforme, drenados en el fondo.</a:t>
            </a:r>
          </a:p>
          <a:p>
            <a:pPr algn="ctr">
              <a:buNone/>
            </a:pPr>
            <a:r>
              <a:rPr lang="es-ES" dirty="0" smtClean="0"/>
              <a:t>    Se emplean generalmente como un sistema de afino de aguas tratadas previamente mediante otro sistema como puede ser una fosa séptica.</a:t>
            </a:r>
          </a:p>
          <a:p>
            <a:pPr algn="ctr">
              <a:buNone/>
            </a:pPr>
            <a:endParaRPr lang="es-ES" dirty="0" smtClean="0"/>
          </a:p>
          <a:p>
            <a:pPr algn="ctr">
              <a:buNone/>
            </a:pPr>
            <a:r>
              <a:rPr lang="es-ES" dirty="0" smtClean="0"/>
              <a:t>Una ventaja de los filtros de arena frente a los de turba es su mayor resistencia a la colmatación, su menor volumen y menor costo.</a:t>
            </a:r>
          </a:p>
          <a:p>
            <a:pPr>
              <a:buNone/>
            </a:pPr>
            <a:endParaRPr lang="es-ES" b="1" dirty="0">
              <a:effectLst>
                <a:outerShdw blurRad="38100" dist="38100" dir="2700000" algn="tl">
                  <a:srgbClr val="000000">
                    <a:alpha val="43137"/>
                  </a:srgbClr>
                </a:outerShdw>
              </a:effectLst>
            </a:endParaRPr>
          </a:p>
        </p:txBody>
      </p:sp>
      <p:pic>
        <p:nvPicPr>
          <p:cNvPr id="8" name="7 Imagen" descr="C:\Users\SONIA\Desktop\filtro de arena.png"/>
          <p:cNvPicPr/>
          <p:nvPr/>
        </p:nvPicPr>
        <p:blipFill>
          <a:blip r:embed="rId2" cstate="print"/>
          <a:srcRect l="28215" t="48594" r="50086" b="25703"/>
          <a:stretch>
            <a:fillRect/>
          </a:stretch>
        </p:blipFill>
        <p:spPr bwMode="auto">
          <a:xfrm>
            <a:off x="6143636" y="2357430"/>
            <a:ext cx="2714644" cy="3286148"/>
          </a:xfrm>
          <a:prstGeom prst="rect">
            <a:avLst/>
          </a:prstGeom>
          <a:noFill/>
          <a:ln w="9525">
            <a:noFill/>
            <a:miter lim="800000"/>
            <a:headEnd/>
            <a:tailEnd/>
          </a:ln>
        </p:spPr>
      </p:pic>
      <p:sp>
        <p:nvSpPr>
          <p:cNvPr id="10" name="9 CuadroTexto"/>
          <p:cNvSpPr txBox="1"/>
          <p:nvPr/>
        </p:nvSpPr>
        <p:spPr>
          <a:xfrm>
            <a:off x="6357950" y="5857893"/>
            <a:ext cx="2500330" cy="830997"/>
          </a:xfrm>
          <a:prstGeom prst="rect">
            <a:avLst/>
          </a:prstGeom>
          <a:noFill/>
        </p:spPr>
        <p:txBody>
          <a:bodyPr wrap="square" rtlCol="0">
            <a:spAutoFit/>
          </a:bodyPr>
          <a:lstStyle/>
          <a:p>
            <a:r>
              <a:rPr lang="es-ES" sz="1200" dirty="0" smtClean="0">
                <a:solidFill>
                  <a:schemeClr val="tx1">
                    <a:lumMod val="50000"/>
                    <a:lumOff val="50000"/>
                  </a:schemeClr>
                </a:solidFill>
              </a:rPr>
              <a:t>http://www.elriego.com/informa_te/riego_agricola/riego_localizado/componentes_instalacion/utilidad_filtrado.htm</a:t>
            </a:r>
            <a:endParaRPr lang="es-E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229600" cy="928694"/>
          </a:xfrm>
        </p:spPr>
        <p:txBody>
          <a:bodyPr/>
          <a:lstStyle/>
          <a:p>
            <a:r>
              <a:rPr lang="es-ES" dirty="0" smtClean="0"/>
              <a:t>        METODOS ACUATICOS</a:t>
            </a:r>
            <a:endParaRPr lang="es-ES" dirty="0"/>
          </a:p>
        </p:txBody>
      </p:sp>
      <p:sp>
        <p:nvSpPr>
          <p:cNvPr id="3" name="2 Marcador de contenido"/>
          <p:cNvSpPr>
            <a:spLocks noGrp="1"/>
          </p:cNvSpPr>
          <p:nvPr>
            <p:ph idx="1"/>
          </p:nvPr>
        </p:nvSpPr>
        <p:spPr>
          <a:xfrm>
            <a:off x="428596" y="1500174"/>
            <a:ext cx="4829180" cy="2714644"/>
          </a:xfrm>
          <a:custGeom>
            <a:avLst/>
            <a:gdLst>
              <a:gd name="connsiteX0" fmla="*/ 0 w 4829180"/>
              <a:gd name="connsiteY0" fmla="*/ 428637 h 2571768"/>
              <a:gd name="connsiteX1" fmla="*/ 125545 w 4829180"/>
              <a:gd name="connsiteY1" fmla="*/ 125545 h 2571768"/>
              <a:gd name="connsiteX2" fmla="*/ 428637 w 4829180"/>
              <a:gd name="connsiteY2" fmla="*/ 1 h 2571768"/>
              <a:gd name="connsiteX3" fmla="*/ 4400543 w 4829180"/>
              <a:gd name="connsiteY3" fmla="*/ 0 h 2571768"/>
              <a:gd name="connsiteX4" fmla="*/ 4703635 w 4829180"/>
              <a:gd name="connsiteY4" fmla="*/ 125545 h 2571768"/>
              <a:gd name="connsiteX5" fmla="*/ 4829179 w 4829180"/>
              <a:gd name="connsiteY5" fmla="*/ 428637 h 2571768"/>
              <a:gd name="connsiteX6" fmla="*/ 4829180 w 4829180"/>
              <a:gd name="connsiteY6" fmla="*/ 2143131 h 2571768"/>
              <a:gd name="connsiteX7" fmla="*/ 4703635 w 4829180"/>
              <a:gd name="connsiteY7" fmla="*/ 2446223 h 2571768"/>
              <a:gd name="connsiteX8" fmla="*/ 4400543 w 4829180"/>
              <a:gd name="connsiteY8" fmla="*/ 2571768 h 2571768"/>
              <a:gd name="connsiteX9" fmla="*/ 428637 w 4829180"/>
              <a:gd name="connsiteY9" fmla="*/ 2571768 h 2571768"/>
              <a:gd name="connsiteX10" fmla="*/ 125545 w 4829180"/>
              <a:gd name="connsiteY10" fmla="*/ 2446223 h 2571768"/>
              <a:gd name="connsiteX11" fmla="*/ 0 w 4829180"/>
              <a:gd name="connsiteY11" fmla="*/ 2143131 h 2571768"/>
              <a:gd name="connsiteX12" fmla="*/ 0 w 4829180"/>
              <a:gd name="connsiteY12" fmla="*/ 428637 h 257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29180" h="2571768">
                <a:moveTo>
                  <a:pt x="0" y="428637"/>
                </a:moveTo>
                <a:cubicBezTo>
                  <a:pt x="0" y="314955"/>
                  <a:pt x="45160" y="205930"/>
                  <a:pt x="125545" y="125545"/>
                </a:cubicBezTo>
                <a:cubicBezTo>
                  <a:pt x="205930" y="45160"/>
                  <a:pt x="314956" y="0"/>
                  <a:pt x="428637" y="1"/>
                </a:cubicBezTo>
                <a:lnTo>
                  <a:pt x="4400543" y="0"/>
                </a:lnTo>
                <a:cubicBezTo>
                  <a:pt x="4514225" y="0"/>
                  <a:pt x="4623250" y="45160"/>
                  <a:pt x="4703635" y="125545"/>
                </a:cubicBezTo>
                <a:cubicBezTo>
                  <a:pt x="4784020" y="205930"/>
                  <a:pt x="4829180" y="314956"/>
                  <a:pt x="4829179" y="428637"/>
                </a:cubicBezTo>
                <a:cubicBezTo>
                  <a:pt x="4829179" y="1000135"/>
                  <a:pt x="4829180" y="1571633"/>
                  <a:pt x="4829180" y="2143131"/>
                </a:cubicBezTo>
                <a:cubicBezTo>
                  <a:pt x="4829180" y="2256813"/>
                  <a:pt x="4784020" y="2365838"/>
                  <a:pt x="4703635" y="2446223"/>
                </a:cubicBezTo>
                <a:cubicBezTo>
                  <a:pt x="4623250" y="2526608"/>
                  <a:pt x="4514224" y="2571768"/>
                  <a:pt x="4400543" y="2571768"/>
                </a:cubicBezTo>
                <a:lnTo>
                  <a:pt x="428637" y="2571768"/>
                </a:lnTo>
                <a:cubicBezTo>
                  <a:pt x="314955" y="2571768"/>
                  <a:pt x="205930" y="2526608"/>
                  <a:pt x="125545" y="2446223"/>
                </a:cubicBezTo>
                <a:cubicBezTo>
                  <a:pt x="45160" y="2365838"/>
                  <a:pt x="0" y="2256812"/>
                  <a:pt x="0" y="2143131"/>
                </a:cubicBezTo>
                <a:lnTo>
                  <a:pt x="0" y="428637"/>
                </a:lnTo>
                <a:close/>
              </a:path>
            </a:pathLst>
          </a:custGeom>
        </p:spPr>
        <p:txBody>
          <a:bodyPr>
            <a:normAutofit fontScale="25000" lnSpcReduction="20000"/>
          </a:bodyPr>
          <a:lstStyle/>
          <a:p>
            <a:pPr algn="ctr">
              <a:buNone/>
            </a:pPr>
            <a:r>
              <a:rPr lang="es-ES" sz="5000" b="1" dirty="0" smtClean="0">
                <a:effectLst>
                  <a:outerShdw blurRad="38100" dist="38100" dir="2700000" algn="tl">
                    <a:srgbClr val="000000">
                      <a:alpha val="43137"/>
                    </a:srgbClr>
                  </a:outerShdw>
                </a:effectLst>
              </a:rPr>
              <a:t>  </a:t>
            </a:r>
            <a:r>
              <a:rPr lang="es-ES" sz="9600" b="1" dirty="0" smtClean="0">
                <a:effectLst>
                  <a:outerShdw blurRad="38100" dist="38100" dir="2700000" algn="tl">
                    <a:srgbClr val="000000">
                      <a:alpha val="43137"/>
                    </a:srgbClr>
                  </a:outerShdw>
                </a:effectLst>
              </a:rPr>
              <a:t>LAGUNAJE</a:t>
            </a:r>
          </a:p>
          <a:p>
            <a:pPr algn="ctr">
              <a:buNone/>
            </a:pPr>
            <a:endParaRPr lang="es-ES" sz="8000" b="1" dirty="0" smtClean="0">
              <a:effectLst>
                <a:outerShdw blurRad="38100" dist="38100" dir="2700000" algn="tl">
                  <a:srgbClr val="000000">
                    <a:alpha val="43137"/>
                  </a:srgbClr>
                </a:outerShdw>
              </a:effectLst>
            </a:endParaRPr>
          </a:p>
          <a:p>
            <a:pPr algn="ctr">
              <a:buNone/>
            </a:pPr>
            <a:r>
              <a:rPr lang="es-ES" sz="8000" dirty="0" smtClean="0"/>
              <a:t>    Consiste en el almacenamiento de aguas residuales durante un tiempo variable en función de la carga aplicada y de las condiciones climáticas, de forma que la materia orgánica resulte degradada mediante la actividad de los microorganismos presentes en el medio acuático. </a:t>
            </a:r>
          </a:p>
          <a:p>
            <a:pPr algn="ctr">
              <a:buNone/>
            </a:pPr>
            <a:endParaRPr lang="es-ES" sz="2000" dirty="0" smtClean="0"/>
          </a:p>
          <a:p>
            <a:pPr algn="ctr">
              <a:buNone/>
            </a:pPr>
            <a:r>
              <a:rPr lang="es-ES" sz="2000" dirty="0" smtClean="0"/>
              <a:t>    </a:t>
            </a:r>
          </a:p>
          <a:p>
            <a:endParaRPr lang="es-ES" dirty="0" smtClean="0"/>
          </a:p>
          <a:p>
            <a:pPr>
              <a:buNone/>
            </a:pPr>
            <a:endParaRPr lang="es-ES" b="1" dirty="0">
              <a:effectLst>
                <a:outerShdw blurRad="38100" dist="38100" dir="2700000" algn="tl">
                  <a:srgbClr val="000000">
                    <a:alpha val="43137"/>
                  </a:srgbClr>
                </a:outerShdw>
              </a:effectLst>
            </a:endParaRPr>
          </a:p>
        </p:txBody>
      </p:sp>
      <p:pic>
        <p:nvPicPr>
          <p:cNvPr id="33794" name="Picture 2" descr="http://t3.gstatic.com/images?q=tbn:ANd9GcQ49xdSfAM8cMY_mStgvLDWlySKHDcaOjB_zKRcDIc7l97M0LQMOA"/>
          <p:cNvPicPr>
            <a:picLocks noChangeAspect="1" noChangeArrowheads="1"/>
          </p:cNvPicPr>
          <p:nvPr/>
        </p:nvPicPr>
        <p:blipFill>
          <a:blip r:embed="rId2" cstate="print"/>
          <a:srcRect/>
          <a:stretch>
            <a:fillRect/>
          </a:stretch>
        </p:blipFill>
        <p:spPr bwMode="auto">
          <a:xfrm>
            <a:off x="5572132" y="1428736"/>
            <a:ext cx="3000396" cy="2143140"/>
          </a:xfrm>
          <a:prstGeom prst="rect">
            <a:avLst/>
          </a:prstGeom>
          <a:noFill/>
        </p:spPr>
      </p:pic>
      <p:sp>
        <p:nvSpPr>
          <p:cNvPr id="7" name="6 CuadroTexto"/>
          <p:cNvSpPr txBox="1"/>
          <p:nvPr/>
        </p:nvSpPr>
        <p:spPr>
          <a:xfrm>
            <a:off x="4429124" y="4214817"/>
            <a:ext cx="4286280" cy="1938992"/>
          </a:xfrm>
          <a:prstGeom prst="rect">
            <a:avLst/>
          </a:prstGeom>
          <a:noFill/>
        </p:spPr>
        <p:txBody>
          <a:bodyPr wrap="square" rtlCol="0">
            <a:spAutoFit/>
          </a:bodyPr>
          <a:lstStyle/>
          <a:p>
            <a:pPr algn="ctr"/>
            <a:r>
              <a:rPr lang="es-ES" sz="2000" dirty="0" smtClean="0"/>
              <a:t>En función de los tipos de microorganismos, las lagunas, también conocidas como estanques de estabilización, se clasifican en anaerobias, facultativas y aerobias o de maduración.</a:t>
            </a:r>
            <a:endParaRPr lang="es-ES" sz="2000" dirty="0"/>
          </a:p>
        </p:txBody>
      </p:sp>
      <p:pic>
        <p:nvPicPr>
          <p:cNvPr id="9" name="8 Imagen"/>
          <p:cNvPicPr/>
          <p:nvPr/>
        </p:nvPicPr>
        <p:blipFill>
          <a:blip r:embed="rId3" cstate="print"/>
          <a:srcRect/>
          <a:stretch>
            <a:fillRect/>
          </a:stretch>
        </p:blipFill>
        <p:spPr bwMode="auto">
          <a:xfrm>
            <a:off x="214282" y="4214818"/>
            <a:ext cx="4357719" cy="2000264"/>
          </a:xfrm>
          <a:prstGeom prst="rect">
            <a:avLst/>
          </a:prstGeom>
          <a:noFill/>
          <a:ln w="9525">
            <a:noFill/>
            <a:miter lim="800000"/>
            <a:headEnd/>
            <a:tailEnd/>
          </a:ln>
        </p:spPr>
      </p:pic>
      <p:sp>
        <p:nvSpPr>
          <p:cNvPr id="10" name="9 CuadroTexto"/>
          <p:cNvSpPr txBox="1"/>
          <p:nvPr/>
        </p:nvSpPr>
        <p:spPr>
          <a:xfrm>
            <a:off x="5786446" y="3571876"/>
            <a:ext cx="2571768" cy="461665"/>
          </a:xfrm>
          <a:prstGeom prst="rect">
            <a:avLst/>
          </a:prstGeom>
          <a:noFill/>
        </p:spPr>
        <p:txBody>
          <a:bodyPr wrap="square" rtlCol="0">
            <a:spAutoFit/>
          </a:bodyPr>
          <a:lstStyle/>
          <a:p>
            <a:r>
              <a:rPr lang="es-ES" sz="1200" dirty="0" smtClean="0">
                <a:solidFill>
                  <a:schemeClr val="tx1">
                    <a:lumMod val="50000"/>
                    <a:lumOff val="50000"/>
                  </a:schemeClr>
                </a:solidFill>
              </a:rPr>
              <a:t>http://hispagua.cedex.es/documentacion/revistas/op/33/op33_3.htm</a:t>
            </a:r>
            <a:endParaRPr lang="es-ES" sz="1200" dirty="0">
              <a:solidFill>
                <a:schemeClr val="tx1">
                  <a:lumMod val="50000"/>
                  <a:lumOff val="50000"/>
                </a:schemeClr>
              </a:solidFill>
            </a:endParaRPr>
          </a:p>
        </p:txBody>
      </p:sp>
      <p:sp>
        <p:nvSpPr>
          <p:cNvPr id="11" name="10 CuadroTexto"/>
          <p:cNvSpPr txBox="1"/>
          <p:nvPr/>
        </p:nvSpPr>
        <p:spPr>
          <a:xfrm>
            <a:off x="428596" y="6165502"/>
            <a:ext cx="3571900" cy="830997"/>
          </a:xfrm>
          <a:prstGeom prst="rect">
            <a:avLst/>
          </a:prstGeom>
          <a:noFill/>
        </p:spPr>
        <p:txBody>
          <a:bodyPr wrap="square" rtlCol="0">
            <a:spAutoFit/>
          </a:bodyPr>
          <a:lstStyle/>
          <a:p>
            <a:r>
              <a:rPr lang="es-ES" sz="1200" dirty="0" smtClean="0">
                <a:solidFill>
                  <a:schemeClr val="tx1">
                    <a:lumMod val="50000"/>
                    <a:lumOff val="50000"/>
                  </a:schemeClr>
                </a:solidFill>
              </a:rPr>
              <a:t>http://www.palencia21rural.com/doc/Manual%20sobre%20depuracion%20en%20la%20provincia%20de%20Palencia%20(12.11.10).pdf</a:t>
            </a:r>
          </a:p>
          <a:p>
            <a:endParaRPr lang="es-E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1000132"/>
          </a:xfrm>
        </p:spPr>
        <p:txBody>
          <a:bodyPr/>
          <a:lstStyle/>
          <a:p>
            <a:pPr marL="914400" indent="-914400">
              <a:buFont typeface="+mj-lt"/>
              <a:buAutoNum type="arabicPeriod"/>
            </a:pPr>
            <a:r>
              <a:rPr lang="es-ES" b="1" dirty="0" smtClean="0">
                <a:solidFill>
                  <a:schemeClr val="tx1"/>
                </a:solidFill>
                <a:effectLst>
                  <a:outerShdw blurRad="38100" dist="38100" dir="2700000" algn="tl">
                    <a:srgbClr val="000000">
                      <a:alpha val="43137"/>
                    </a:srgbClr>
                  </a:outerShdw>
                </a:effectLst>
              </a:rPr>
              <a:t>LAGUNAS ANAEROBIAS</a:t>
            </a:r>
            <a:endParaRPr lang="es-ES" b="1" dirty="0">
              <a:solidFill>
                <a:schemeClr val="tx1"/>
              </a:solidFill>
              <a:effectLst>
                <a:outerShdw blurRad="38100" dist="38100" dir="2700000" algn="tl">
                  <a:srgbClr val="000000">
                    <a:alpha val="43137"/>
                  </a:srgbClr>
                </a:outerShdw>
              </a:effectLst>
            </a:endParaRPr>
          </a:p>
        </p:txBody>
      </p:sp>
      <p:graphicFrame>
        <p:nvGraphicFramePr>
          <p:cNvPr id="9" name="8 Marcador de contenido"/>
          <p:cNvGraphicFramePr>
            <a:graphicFrameLocks noGrp="1"/>
          </p:cNvGraphicFramePr>
          <p:nvPr>
            <p:ph idx="1"/>
          </p:nvPr>
        </p:nvGraphicFramePr>
        <p:xfrm>
          <a:off x="457200" y="1643050"/>
          <a:ext cx="8229600" cy="46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5842" name="Picture 2" descr="http://www.monografias.com/trabajos81/diseno-tratamiento-secundario/image006.jpg"/>
          <p:cNvPicPr>
            <a:picLocks noChangeAspect="1" noChangeArrowheads="1"/>
          </p:cNvPicPr>
          <p:nvPr/>
        </p:nvPicPr>
        <p:blipFill>
          <a:blip r:embed="rId7" cstate="print"/>
          <a:srcRect/>
          <a:stretch>
            <a:fillRect/>
          </a:stretch>
        </p:blipFill>
        <p:spPr bwMode="auto">
          <a:xfrm>
            <a:off x="5643570" y="1714488"/>
            <a:ext cx="2928958" cy="2643206"/>
          </a:xfrm>
          <a:prstGeom prst="rect">
            <a:avLst/>
          </a:prstGeom>
          <a:noFill/>
        </p:spPr>
      </p:pic>
      <p:sp>
        <p:nvSpPr>
          <p:cNvPr id="11" name="10 CuadroTexto"/>
          <p:cNvSpPr txBox="1"/>
          <p:nvPr/>
        </p:nvSpPr>
        <p:spPr>
          <a:xfrm>
            <a:off x="5643570" y="4357695"/>
            <a:ext cx="3071834" cy="646331"/>
          </a:xfrm>
          <a:prstGeom prst="rect">
            <a:avLst/>
          </a:prstGeom>
          <a:noFill/>
        </p:spPr>
        <p:txBody>
          <a:bodyPr wrap="square" rtlCol="0">
            <a:spAutoFit/>
          </a:bodyPr>
          <a:lstStyle/>
          <a:p>
            <a:r>
              <a:rPr lang="es-ES" sz="1200" dirty="0" smtClean="0">
                <a:solidFill>
                  <a:schemeClr val="tx1">
                    <a:lumMod val="50000"/>
                    <a:lumOff val="50000"/>
                  </a:schemeClr>
                </a:solidFill>
              </a:rPr>
              <a:t>http://www.monografias.com/trabajos81/diseno-tratamiento-secundario/diseno-tratamiento-secundario.shtml</a:t>
            </a:r>
            <a:endParaRPr lang="es-E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928694"/>
          </a:xfrm>
        </p:spPr>
        <p:txBody>
          <a:bodyPr/>
          <a:lstStyle/>
          <a:p>
            <a:pPr marL="914400" indent="-914400"/>
            <a:r>
              <a:rPr lang="es-ES" b="1" dirty="0" smtClean="0">
                <a:solidFill>
                  <a:schemeClr val="tx1"/>
                </a:solidFill>
                <a:effectLst>
                  <a:outerShdw blurRad="38100" dist="38100" dir="2700000" algn="tl">
                    <a:srgbClr val="000000">
                      <a:alpha val="43137"/>
                    </a:srgbClr>
                  </a:outerShdw>
                </a:effectLst>
              </a:rPr>
              <a:t>2.   LAGUNAS FACULTATIVAS</a:t>
            </a:r>
            <a:endParaRPr lang="es-ES" b="1" dirty="0">
              <a:solidFill>
                <a:schemeClr val="tx1"/>
              </a:solidFill>
              <a:effectLst>
                <a:outerShdw blurRad="38100" dist="38100" dir="2700000" algn="tl">
                  <a:srgbClr val="000000">
                    <a:alpha val="43137"/>
                  </a:srgbClr>
                </a:outerShdw>
              </a:effectLst>
            </a:endParaRPr>
          </a:p>
        </p:txBody>
      </p:sp>
      <p:graphicFrame>
        <p:nvGraphicFramePr>
          <p:cNvPr id="7" name="6 Marcador de contenido"/>
          <p:cNvGraphicFramePr>
            <a:graphicFrameLocks noGrp="1"/>
          </p:cNvGraphicFramePr>
          <p:nvPr>
            <p:ph idx="1"/>
          </p:nvPr>
        </p:nvGraphicFramePr>
        <p:xfrm>
          <a:off x="457200" y="1428736"/>
          <a:ext cx="8229600" cy="4895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1275608"/>
          </a:xfrm>
        </p:spPr>
        <p:txBody>
          <a:bodyPr>
            <a:normAutofit fontScale="90000"/>
          </a:bodyPr>
          <a:lstStyle/>
          <a:p>
            <a:pPr marL="914400" indent="-914400">
              <a:buFont typeface="+mj-lt"/>
              <a:buAutoNum type="arabicPeriod" startAt="3"/>
            </a:pPr>
            <a:r>
              <a:rPr lang="es-ES" b="1" dirty="0" smtClean="0">
                <a:solidFill>
                  <a:schemeClr val="tx1"/>
                </a:solidFill>
                <a:effectLst>
                  <a:outerShdw blurRad="38100" dist="38100" dir="2700000" algn="tl">
                    <a:srgbClr val="000000">
                      <a:alpha val="43137"/>
                    </a:srgbClr>
                  </a:outerShdw>
                </a:effectLst>
              </a:rPr>
              <a:t>LAGUNAS AEROBIAS O DE MADURACION</a:t>
            </a:r>
            <a:endParaRPr lang="es-ES" b="1" dirty="0">
              <a:solidFill>
                <a:schemeClr val="tx1"/>
              </a:solidFill>
              <a:effectLst>
                <a:outerShdw blurRad="38100" dist="38100" dir="2700000" algn="tl">
                  <a:srgbClr val="000000">
                    <a:alpha val="43137"/>
                  </a:srgbClr>
                </a:outerShdw>
              </a:effectLst>
            </a:endParaRPr>
          </a:p>
        </p:txBody>
      </p:sp>
      <p:graphicFrame>
        <p:nvGraphicFramePr>
          <p:cNvPr id="9" name="8 Marcador de contenido"/>
          <p:cNvGraphicFramePr>
            <a:graphicFrameLocks noGrp="1"/>
          </p:cNvGraphicFramePr>
          <p:nvPr>
            <p:ph idx="1"/>
          </p:nvPr>
        </p:nvGraphicFramePr>
        <p:xfrm>
          <a:off x="457200" y="1935480"/>
          <a:ext cx="8229600" cy="4779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6866" name="Picture 2" descr="http://www.estrucplan.com.ar/Boletines/0740/liquidos_07.jpg"/>
          <p:cNvPicPr>
            <a:picLocks noChangeAspect="1" noChangeArrowheads="1"/>
          </p:cNvPicPr>
          <p:nvPr/>
        </p:nvPicPr>
        <p:blipFill>
          <a:blip r:embed="rId7" cstate="print"/>
          <a:srcRect/>
          <a:stretch>
            <a:fillRect/>
          </a:stretch>
        </p:blipFill>
        <p:spPr bwMode="auto">
          <a:xfrm>
            <a:off x="2143108" y="4572008"/>
            <a:ext cx="5357850" cy="1490659"/>
          </a:xfrm>
          <a:prstGeom prst="rect">
            <a:avLst/>
          </a:prstGeom>
          <a:noFill/>
        </p:spPr>
      </p:pic>
      <p:sp>
        <p:nvSpPr>
          <p:cNvPr id="7" name="6 CuadroTexto"/>
          <p:cNvSpPr txBox="1"/>
          <p:nvPr/>
        </p:nvSpPr>
        <p:spPr>
          <a:xfrm>
            <a:off x="3214678" y="6286520"/>
            <a:ext cx="3500462" cy="461665"/>
          </a:xfrm>
          <a:prstGeom prst="rect">
            <a:avLst/>
          </a:prstGeom>
          <a:noFill/>
        </p:spPr>
        <p:txBody>
          <a:bodyPr wrap="square" rtlCol="0">
            <a:spAutoFit/>
          </a:bodyPr>
          <a:lstStyle/>
          <a:p>
            <a:r>
              <a:rPr lang="es-ES" sz="1200" dirty="0" smtClean="0">
                <a:solidFill>
                  <a:schemeClr val="tx1">
                    <a:lumMod val="50000"/>
                    <a:lumOff val="50000"/>
                  </a:schemeClr>
                </a:solidFill>
              </a:rPr>
              <a:t>http://www.estrucplan.com.ar/Producciones/Entrega.asp?identrega=2723</a:t>
            </a:r>
            <a:endParaRPr lang="es-E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CONTAMINACION DEL AGUA</a:t>
            </a:r>
            <a:endParaRPr lang="es-ES" dirty="0"/>
          </a:p>
        </p:txBody>
      </p:sp>
      <p:sp>
        <p:nvSpPr>
          <p:cNvPr id="3" name="2 Marcador de contenido"/>
          <p:cNvSpPr>
            <a:spLocks noGrp="1"/>
          </p:cNvSpPr>
          <p:nvPr>
            <p:ph idx="1"/>
          </p:nvPr>
        </p:nvSpPr>
        <p:spPr>
          <a:xfrm>
            <a:off x="457200" y="2071678"/>
            <a:ext cx="4400552" cy="3714776"/>
          </a:xfrm>
        </p:spPr>
        <p:txBody>
          <a:bodyPr>
            <a:normAutofit fontScale="92500"/>
          </a:bodyPr>
          <a:lstStyle/>
          <a:p>
            <a:pPr>
              <a:buNone/>
            </a:pPr>
            <a:r>
              <a:rPr lang="es-ES" dirty="0" smtClean="0"/>
              <a:t>   </a:t>
            </a:r>
          </a:p>
          <a:p>
            <a:pPr>
              <a:buNone/>
            </a:pPr>
            <a:r>
              <a:rPr lang="es-ES" dirty="0" smtClean="0"/>
              <a:t>	Acción o efecto de introducir materiales o inducir condiciones sobre el agua que, de modo directo o indirecto, impliquen una alteración perjudicial de su calidad en relación a sus usos posteriores o sus servicios.</a:t>
            </a:r>
          </a:p>
          <a:p>
            <a:endParaRPr lang="es-ES" dirty="0"/>
          </a:p>
        </p:txBody>
      </p:sp>
      <p:pic>
        <p:nvPicPr>
          <p:cNvPr id="4098" name="Picture 2" descr="http://www.ecologismo.com/wp-content/uploads/2009/01/agua-contaminada.jpg"/>
          <p:cNvPicPr>
            <a:picLocks noChangeAspect="1" noChangeArrowheads="1"/>
          </p:cNvPicPr>
          <p:nvPr/>
        </p:nvPicPr>
        <p:blipFill>
          <a:blip r:embed="rId2" cstate="print"/>
          <a:srcRect/>
          <a:stretch>
            <a:fillRect/>
          </a:stretch>
        </p:blipFill>
        <p:spPr bwMode="auto">
          <a:xfrm>
            <a:off x="5072066" y="2571744"/>
            <a:ext cx="3133725" cy="2714644"/>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1071570"/>
          </a:xfrm>
        </p:spPr>
        <p:txBody>
          <a:bodyPr/>
          <a:lstStyle/>
          <a:p>
            <a:r>
              <a:rPr lang="es-ES" dirty="0" smtClean="0"/>
              <a:t>         METODOS ACUATICOS</a:t>
            </a:r>
            <a:endParaRPr lang="es-ES" dirty="0"/>
          </a:p>
        </p:txBody>
      </p:sp>
      <p:sp>
        <p:nvSpPr>
          <p:cNvPr id="3" name="2 Marcador de contenido"/>
          <p:cNvSpPr>
            <a:spLocks noGrp="1"/>
          </p:cNvSpPr>
          <p:nvPr>
            <p:ph idx="1"/>
          </p:nvPr>
        </p:nvSpPr>
        <p:spPr>
          <a:xfrm>
            <a:off x="285720" y="1785926"/>
            <a:ext cx="5857916" cy="4538674"/>
          </a:xfrm>
        </p:spPr>
        <p:txBody>
          <a:bodyPr>
            <a:normAutofit fontScale="85000" lnSpcReduction="10000"/>
          </a:bodyPr>
          <a:lstStyle/>
          <a:p>
            <a:pPr algn="ctr">
              <a:buNone/>
            </a:pPr>
            <a:r>
              <a:rPr lang="es-ES" b="1" dirty="0" smtClean="0">
                <a:effectLst>
                  <a:outerShdw blurRad="38100" dist="38100" dir="2700000" algn="tl">
                    <a:srgbClr val="000000">
                      <a:alpha val="43137"/>
                    </a:srgbClr>
                  </a:outerShdw>
                </a:effectLst>
              </a:rPr>
              <a:t>       </a:t>
            </a:r>
            <a:r>
              <a:rPr lang="es-ES" sz="2800" b="1" dirty="0" smtClean="0">
                <a:effectLst>
                  <a:outerShdw blurRad="38100" dist="38100" dir="2700000" algn="tl">
                    <a:srgbClr val="000000">
                      <a:alpha val="43137"/>
                    </a:srgbClr>
                  </a:outerShdw>
                </a:effectLst>
              </a:rPr>
              <a:t> HUMEDALES</a:t>
            </a:r>
          </a:p>
          <a:p>
            <a:pPr algn="ctr">
              <a:buNone/>
            </a:pPr>
            <a:r>
              <a:rPr lang="es-ES" dirty="0" smtClean="0"/>
              <a:t>    Son terrenos inundados con profundidades de agua normalmente inferiores a 0,6 m con plantas emergentes.</a:t>
            </a:r>
          </a:p>
          <a:p>
            <a:pPr algn="ctr">
              <a:buNone/>
            </a:pPr>
            <a:r>
              <a:rPr lang="es-ES" dirty="0" smtClean="0"/>
              <a:t>    </a:t>
            </a:r>
          </a:p>
          <a:p>
            <a:pPr algn="ctr">
              <a:buNone/>
            </a:pPr>
            <a:r>
              <a:rPr lang="es-ES" dirty="0" smtClean="0"/>
              <a:t>    La vegetación presente en estos sistemas proporciona superficies adecuadas para la formación de películas bacterianas, facilita la filtración y la adsorción de los constituyentes del agua residual, permite la transferencia del oxígeno a la columna de agua, y controla el crecimiento de algas al limitar la penetración de la luz solar.</a:t>
            </a:r>
          </a:p>
          <a:p>
            <a:pPr>
              <a:buNone/>
            </a:pPr>
            <a:endParaRPr lang="es-ES" b="1" dirty="0">
              <a:effectLst>
                <a:outerShdw blurRad="38100" dist="38100" dir="2700000" algn="tl">
                  <a:srgbClr val="000000">
                    <a:alpha val="43137"/>
                  </a:srgbClr>
                </a:outerShdw>
              </a:effectLst>
            </a:endParaRPr>
          </a:p>
        </p:txBody>
      </p:sp>
      <p:pic>
        <p:nvPicPr>
          <p:cNvPr id="38914" name="Picture 2" descr="http://www.belianis.es/images/humedales1.jpg"/>
          <p:cNvPicPr>
            <a:picLocks noChangeAspect="1" noChangeArrowheads="1"/>
          </p:cNvPicPr>
          <p:nvPr/>
        </p:nvPicPr>
        <p:blipFill>
          <a:blip r:embed="rId2" cstate="print"/>
          <a:srcRect/>
          <a:stretch>
            <a:fillRect/>
          </a:stretch>
        </p:blipFill>
        <p:spPr bwMode="auto">
          <a:xfrm>
            <a:off x="6143636" y="2071678"/>
            <a:ext cx="2786082" cy="3857652"/>
          </a:xfrm>
          <a:prstGeom prst="rect">
            <a:avLst/>
          </a:prstGeom>
          <a:ln>
            <a:noFill/>
          </a:ln>
          <a:effectLst>
            <a:softEdge rad="112500"/>
          </a:effectLst>
        </p:spPr>
      </p:pic>
      <p:sp>
        <p:nvSpPr>
          <p:cNvPr id="5" name="4 CuadroTexto"/>
          <p:cNvSpPr txBox="1"/>
          <p:nvPr/>
        </p:nvSpPr>
        <p:spPr>
          <a:xfrm>
            <a:off x="6143636" y="6143645"/>
            <a:ext cx="2786082" cy="646331"/>
          </a:xfrm>
          <a:prstGeom prst="rect">
            <a:avLst/>
          </a:prstGeom>
          <a:noFill/>
        </p:spPr>
        <p:txBody>
          <a:bodyPr wrap="square" rtlCol="0">
            <a:spAutoFit/>
          </a:bodyPr>
          <a:lstStyle/>
          <a:p>
            <a:r>
              <a:rPr lang="es-ES" sz="1200" dirty="0" smtClean="0">
                <a:solidFill>
                  <a:schemeClr val="tx1">
                    <a:lumMod val="50000"/>
                    <a:lumOff val="50000"/>
                  </a:schemeClr>
                </a:solidFill>
              </a:rPr>
              <a:t>http://www.belianis.es/Ecologia-social-Dia-Internacional-de-los-Humedales-mucho-ruido-pocas-nueces.htm</a:t>
            </a:r>
            <a:endParaRPr lang="es-E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38962"/>
          </a:xfrm>
        </p:spPr>
        <p:txBody>
          <a:bodyPr/>
          <a:lstStyle/>
          <a:p>
            <a:pPr marL="914400" indent="-914400">
              <a:buFont typeface="+mj-lt"/>
              <a:buAutoNum type="arabicPeriod"/>
            </a:pPr>
            <a:r>
              <a:rPr lang="es-ES" b="1" dirty="0" smtClean="0">
                <a:solidFill>
                  <a:schemeClr val="tx1"/>
                </a:solidFill>
                <a:effectLst>
                  <a:outerShdw blurRad="38100" dist="38100" dir="2700000" algn="tl">
                    <a:srgbClr val="000000">
                      <a:alpha val="43137"/>
                    </a:srgbClr>
                  </a:outerShdw>
                </a:effectLst>
              </a:rPr>
              <a:t>HUMEDALES NATURALES</a:t>
            </a:r>
            <a:endParaRPr lang="es-ES" b="1" dirty="0">
              <a:solidFill>
                <a:schemeClr val="tx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algn="ctr">
              <a:buNone/>
            </a:pPr>
            <a:r>
              <a:rPr lang="es-ES" dirty="0" smtClean="0"/>
              <a:t>   Se consideran cuerpos de agua receptores.</a:t>
            </a:r>
          </a:p>
          <a:p>
            <a:pPr algn="ctr">
              <a:buNone/>
            </a:pPr>
            <a:r>
              <a:rPr lang="es-ES" dirty="0" smtClean="0"/>
              <a:t>   El vertido a estos terrenos está sujeto a las limitaciones que imponen las normativas.</a:t>
            </a:r>
            <a:endParaRPr lang="es-ES" dirty="0"/>
          </a:p>
        </p:txBody>
      </p:sp>
      <p:pic>
        <p:nvPicPr>
          <p:cNvPr id="1026" name="Picture 2" descr="http://t0.gstatic.com/images?q=tbn:ANd9GcQOixY3ESNUs6oMm_GkdvHnCZyKRf5hpVPbyYqOdTjLX5A5njDj"/>
          <p:cNvPicPr>
            <a:picLocks noChangeAspect="1" noChangeArrowheads="1"/>
          </p:cNvPicPr>
          <p:nvPr/>
        </p:nvPicPr>
        <p:blipFill>
          <a:blip r:embed="rId2" cstate="print"/>
          <a:srcRect/>
          <a:stretch>
            <a:fillRect/>
          </a:stretch>
        </p:blipFill>
        <p:spPr bwMode="auto">
          <a:xfrm>
            <a:off x="4357686" y="3357562"/>
            <a:ext cx="4214824" cy="2781308"/>
          </a:xfrm>
          <a:prstGeom prst="rect">
            <a:avLst/>
          </a:prstGeom>
          <a:noFill/>
        </p:spPr>
      </p:pic>
      <p:pic>
        <p:nvPicPr>
          <p:cNvPr id="1028" name="Picture 4" descr="http://t2.gstatic.com/images?q=tbn:ANd9GcRlBvzQcbHBCARcnu8dCcuz98-Qx25wbCRidwMGX2HKKq02jrKy"/>
          <p:cNvPicPr>
            <a:picLocks noChangeAspect="1" noChangeArrowheads="1"/>
          </p:cNvPicPr>
          <p:nvPr/>
        </p:nvPicPr>
        <p:blipFill>
          <a:blip r:embed="rId3" cstate="print"/>
          <a:srcRect/>
          <a:stretch>
            <a:fillRect/>
          </a:stretch>
        </p:blipFill>
        <p:spPr bwMode="auto">
          <a:xfrm>
            <a:off x="571472" y="3571876"/>
            <a:ext cx="3252793" cy="2419355"/>
          </a:xfrm>
          <a:prstGeom prst="rect">
            <a:avLst/>
          </a:prstGeom>
          <a:noFill/>
        </p:spPr>
      </p:pic>
      <p:sp>
        <p:nvSpPr>
          <p:cNvPr id="6" name="5 CuadroTexto"/>
          <p:cNvSpPr txBox="1"/>
          <p:nvPr/>
        </p:nvSpPr>
        <p:spPr>
          <a:xfrm>
            <a:off x="5072066" y="6286520"/>
            <a:ext cx="3429024" cy="276999"/>
          </a:xfrm>
          <a:prstGeom prst="rect">
            <a:avLst/>
          </a:prstGeom>
          <a:noFill/>
        </p:spPr>
        <p:txBody>
          <a:bodyPr wrap="square" rtlCol="0">
            <a:spAutoFit/>
          </a:bodyPr>
          <a:lstStyle/>
          <a:p>
            <a:r>
              <a:rPr lang="es-ES" sz="1200" dirty="0" smtClean="0">
                <a:solidFill>
                  <a:schemeClr val="tx1">
                    <a:lumMod val="50000"/>
                    <a:lumOff val="50000"/>
                  </a:schemeClr>
                </a:solidFill>
              </a:rPr>
              <a:t>http://www.aquis.cl/Proyectos.html</a:t>
            </a:r>
            <a:endParaRPr lang="es-ES" sz="1200" dirty="0">
              <a:solidFill>
                <a:schemeClr val="tx1">
                  <a:lumMod val="50000"/>
                  <a:lumOff val="50000"/>
                </a:schemeClr>
              </a:solidFill>
            </a:endParaRPr>
          </a:p>
        </p:txBody>
      </p:sp>
      <p:sp>
        <p:nvSpPr>
          <p:cNvPr id="7" name="6 CuadroTexto"/>
          <p:cNvSpPr txBox="1"/>
          <p:nvPr/>
        </p:nvSpPr>
        <p:spPr>
          <a:xfrm>
            <a:off x="928662" y="6357958"/>
            <a:ext cx="3357586" cy="276999"/>
          </a:xfrm>
          <a:prstGeom prst="rect">
            <a:avLst/>
          </a:prstGeom>
          <a:noFill/>
        </p:spPr>
        <p:txBody>
          <a:bodyPr wrap="square" rtlCol="0">
            <a:spAutoFit/>
          </a:bodyPr>
          <a:lstStyle/>
          <a:p>
            <a:r>
              <a:rPr lang="es-ES" sz="1200" dirty="0" smtClean="0">
                <a:solidFill>
                  <a:schemeClr val="tx1">
                    <a:lumMod val="50000"/>
                    <a:lumOff val="50000"/>
                  </a:schemeClr>
                </a:solidFill>
              </a:rPr>
              <a:t>http://telecentrosantarita.blogspot.com/</a:t>
            </a:r>
            <a:endParaRPr lang="es-E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8229600" cy="1000132"/>
          </a:xfrm>
        </p:spPr>
        <p:txBody>
          <a:bodyPr/>
          <a:lstStyle/>
          <a:p>
            <a:pPr marL="914400" indent="-914400">
              <a:buFont typeface="+mj-lt"/>
              <a:buAutoNum type="arabicPeriod" startAt="2"/>
            </a:pPr>
            <a:r>
              <a:rPr lang="es-ES" b="1" dirty="0" smtClean="0">
                <a:solidFill>
                  <a:schemeClr val="tx1"/>
                </a:solidFill>
                <a:effectLst>
                  <a:outerShdw blurRad="38100" dist="38100" dir="2700000" algn="tl">
                    <a:srgbClr val="000000">
                      <a:alpha val="43137"/>
                    </a:srgbClr>
                  </a:outerShdw>
                </a:effectLst>
              </a:rPr>
              <a:t>HUMEDALES ARTIFICIALES</a:t>
            </a:r>
            <a:endParaRPr lang="es-ES" b="1" dirty="0">
              <a:solidFill>
                <a:schemeClr val="tx1"/>
              </a:solidFill>
              <a:effectLst>
                <a:outerShdw blurRad="38100" dist="38100" dir="2700000" algn="tl">
                  <a:srgbClr val="000000">
                    <a:alpha val="43137"/>
                  </a:srgbClr>
                </a:outerShdw>
              </a:effectLst>
            </a:endParaRPr>
          </a:p>
        </p:txBody>
      </p:sp>
      <p:graphicFrame>
        <p:nvGraphicFramePr>
          <p:cNvPr id="7" name="6 Marcador de contenido"/>
          <p:cNvGraphicFramePr>
            <a:graphicFrameLocks noGrp="1"/>
          </p:cNvGraphicFramePr>
          <p:nvPr>
            <p:ph idx="1"/>
          </p:nvPr>
        </p:nvGraphicFramePr>
        <p:xfrm>
          <a:off x="285720" y="1928802"/>
          <a:ext cx="535785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p:nvPr/>
        </p:nvPicPr>
        <p:blipFill>
          <a:blip r:embed="rId7" cstate="print"/>
          <a:srcRect/>
          <a:stretch>
            <a:fillRect/>
          </a:stretch>
        </p:blipFill>
        <p:spPr bwMode="auto">
          <a:xfrm>
            <a:off x="5557807" y="3786190"/>
            <a:ext cx="3586193" cy="2286016"/>
          </a:xfrm>
          <a:prstGeom prst="rect">
            <a:avLst/>
          </a:prstGeom>
          <a:noFill/>
          <a:ln w="9525">
            <a:noFill/>
            <a:miter lim="800000"/>
            <a:headEnd/>
            <a:tailEnd/>
          </a:ln>
        </p:spPr>
      </p:pic>
      <p:sp>
        <p:nvSpPr>
          <p:cNvPr id="8" name="7 CuadroTexto"/>
          <p:cNvSpPr txBox="1"/>
          <p:nvPr/>
        </p:nvSpPr>
        <p:spPr>
          <a:xfrm>
            <a:off x="5786446" y="5929330"/>
            <a:ext cx="3143272" cy="646331"/>
          </a:xfrm>
          <a:prstGeom prst="rect">
            <a:avLst/>
          </a:prstGeom>
          <a:noFill/>
        </p:spPr>
        <p:txBody>
          <a:bodyPr wrap="square" rtlCol="0">
            <a:spAutoFit/>
          </a:bodyPr>
          <a:lstStyle/>
          <a:p>
            <a:r>
              <a:rPr lang="es-ES" sz="1200" dirty="0" smtClean="0">
                <a:solidFill>
                  <a:schemeClr val="tx1">
                    <a:lumMod val="50000"/>
                    <a:lumOff val="50000"/>
                  </a:schemeClr>
                </a:solidFill>
              </a:rPr>
              <a:t>http://www.palencia21rural.com/doc/Manual%20sobre%20depuracion%20en%20la%20provincia%20de%20Palencia%20(12.11.10).pdf</a:t>
            </a:r>
            <a:endParaRPr lang="es-E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8229600" cy="1000132"/>
          </a:xfrm>
        </p:spPr>
        <p:txBody>
          <a:bodyPr/>
          <a:lstStyle/>
          <a:p>
            <a:pPr marL="914400" indent="-914400">
              <a:buFont typeface="+mj-lt"/>
              <a:buAutoNum type="arabicPeriod" startAt="2"/>
            </a:pPr>
            <a:r>
              <a:rPr lang="es-ES" b="1" dirty="0" smtClean="0">
                <a:solidFill>
                  <a:schemeClr val="tx1"/>
                </a:solidFill>
                <a:effectLst>
                  <a:outerShdw blurRad="38100" dist="38100" dir="2700000" algn="tl">
                    <a:srgbClr val="000000">
                      <a:alpha val="43137"/>
                    </a:srgbClr>
                  </a:outerShdw>
                </a:effectLst>
              </a:rPr>
              <a:t>HUMEDALES ARTIFICIALES</a:t>
            </a:r>
            <a:endParaRPr lang="es-ES" b="1" dirty="0">
              <a:solidFill>
                <a:schemeClr val="tx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a:bodyPr>
          <a:lstStyle/>
          <a:p>
            <a:pPr algn="ctr">
              <a:buNone/>
            </a:pPr>
            <a:r>
              <a:rPr lang="es-ES" dirty="0" smtClean="0"/>
              <a:t>    Existen dos tipos de humedales artificiales dependiendo de la situación del nivel de agua:</a:t>
            </a:r>
          </a:p>
          <a:p>
            <a:pPr algn="ctr">
              <a:buNone/>
            </a:pPr>
            <a:endParaRPr lang="es-ES" dirty="0" smtClean="0"/>
          </a:p>
          <a:p>
            <a:pPr lvl="2" algn="ctr"/>
            <a:r>
              <a:rPr lang="es-ES" i="1" u="sng" dirty="0" smtClean="0"/>
              <a:t>Superficie libre de agua (FWS</a:t>
            </a:r>
            <a:r>
              <a:rPr lang="es-ES" dirty="0" smtClean="0"/>
              <a:t>):El nivel de agua esta sobre la superficie del terreno; la vegetación esta sembrada, fijada y emerge sobre la superficie del agua.</a:t>
            </a:r>
          </a:p>
          <a:p>
            <a:pPr algn="ctr">
              <a:buNone/>
            </a:pPr>
            <a:r>
              <a:rPr lang="es-ES" dirty="0" smtClean="0"/>
              <a:t> </a:t>
            </a:r>
          </a:p>
          <a:p>
            <a:pPr lvl="2" algn="ctr"/>
            <a:r>
              <a:rPr lang="es-ES" i="1" u="sng" dirty="0" smtClean="0"/>
              <a:t>flujo subsuperficial (SFS):  </a:t>
            </a:r>
            <a:r>
              <a:rPr lang="es-ES" dirty="0" smtClean="0"/>
              <a:t>El nivel de agua esta por debajo de la superficie del terreno; el agua fluye a través de la cama de arena o grava</a:t>
            </a:r>
            <a:endParaRPr lang="es-E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229600" cy="785818"/>
          </a:xfrm>
        </p:spPr>
        <p:txBody>
          <a:bodyPr>
            <a:normAutofit fontScale="90000"/>
          </a:bodyPr>
          <a:lstStyle/>
          <a:p>
            <a:r>
              <a:rPr lang="es-ES" dirty="0" smtClean="0"/>
              <a:t>              METODOS ACUATICOS</a:t>
            </a:r>
            <a:endParaRPr lang="es-ES" dirty="0"/>
          </a:p>
        </p:txBody>
      </p:sp>
      <p:sp>
        <p:nvSpPr>
          <p:cNvPr id="3" name="2 Marcador de contenido"/>
          <p:cNvSpPr>
            <a:spLocks noGrp="1"/>
          </p:cNvSpPr>
          <p:nvPr>
            <p:ph idx="1"/>
          </p:nvPr>
        </p:nvSpPr>
        <p:spPr>
          <a:xfrm>
            <a:off x="457200" y="1214422"/>
            <a:ext cx="8229600" cy="5110178"/>
          </a:xfrm>
        </p:spPr>
        <p:txBody>
          <a:bodyPr/>
          <a:lstStyle/>
          <a:p>
            <a:pPr algn="ctr">
              <a:buNone/>
            </a:pPr>
            <a:r>
              <a:rPr lang="es-ES" b="1" dirty="0" smtClean="0">
                <a:effectLst>
                  <a:outerShdw blurRad="38100" dist="38100" dir="2700000" algn="tl">
                    <a:srgbClr val="000000">
                      <a:alpha val="43137"/>
                    </a:srgbClr>
                  </a:outerShdw>
                </a:effectLst>
              </a:rPr>
              <a:t>   CULTIVOS ACUATICOS</a:t>
            </a:r>
          </a:p>
          <a:p>
            <a:pPr algn="ctr">
              <a:buNone/>
            </a:pPr>
            <a:r>
              <a:rPr lang="es-ES" dirty="0" smtClean="0"/>
              <a:t>    Son una variante de los humedales artificiales, en la que se introduce un cultivo de plantas flotantes, como los jacintos de agua, cuya finalidad principal es la eliminación de determinados componentes de las aguas a través de sus raíces.</a:t>
            </a:r>
          </a:p>
          <a:p>
            <a:pPr algn="ctr">
              <a:buNone/>
            </a:pPr>
            <a:r>
              <a:rPr lang="es-ES" dirty="0" smtClean="0"/>
              <a:t>   </a:t>
            </a:r>
            <a:endParaRPr lang="es-ES" b="1" dirty="0">
              <a:effectLst>
                <a:outerShdw blurRad="38100" dist="38100" dir="2700000" algn="tl">
                  <a:srgbClr val="000000">
                    <a:alpha val="43137"/>
                  </a:srgbClr>
                </a:outerShdw>
              </a:effectLst>
            </a:endParaRPr>
          </a:p>
        </p:txBody>
      </p:sp>
      <p:pic>
        <p:nvPicPr>
          <p:cNvPr id="4" name="il_fi" descr="http://gaiatasiri.pbworks.com/f/2depura.jpg"/>
          <p:cNvPicPr/>
          <p:nvPr/>
        </p:nvPicPr>
        <p:blipFill>
          <a:blip r:embed="rId2" cstate="print"/>
          <a:srcRect/>
          <a:stretch>
            <a:fillRect/>
          </a:stretch>
        </p:blipFill>
        <p:spPr bwMode="auto">
          <a:xfrm>
            <a:off x="1714480" y="4071942"/>
            <a:ext cx="5715000" cy="20669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4 CuadroTexto"/>
          <p:cNvSpPr txBox="1"/>
          <p:nvPr/>
        </p:nvSpPr>
        <p:spPr>
          <a:xfrm>
            <a:off x="2500298" y="6357958"/>
            <a:ext cx="3786214" cy="276999"/>
          </a:xfrm>
          <a:prstGeom prst="rect">
            <a:avLst/>
          </a:prstGeom>
          <a:noFill/>
        </p:spPr>
        <p:txBody>
          <a:bodyPr wrap="square" rtlCol="0">
            <a:spAutoFit/>
          </a:bodyPr>
          <a:lstStyle/>
          <a:p>
            <a:r>
              <a:rPr lang="es-ES" sz="1200" dirty="0" smtClean="0">
                <a:solidFill>
                  <a:schemeClr val="tx1">
                    <a:lumMod val="50000"/>
                    <a:lumOff val="50000"/>
                  </a:schemeClr>
                </a:solidFill>
              </a:rPr>
              <a:t>http://gaiatasiri.pbworks.com/w/page/8560942/agua2</a:t>
            </a:r>
            <a:endParaRPr lang="es-E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1571636"/>
          </a:xfrm>
        </p:spPr>
        <p:txBody>
          <a:bodyPr>
            <a:normAutofit/>
          </a:bodyPr>
          <a:lstStyle/>
          <a:p>
            <a:pPr algn="ctr"/>
            <a:r>
              <a:rPr lang="es-ES" sz="3200" dirty="0" smtClean="0"/>
              <a:t>COMPARACION DE LAS CARACTERISTICAS DE LOS METODOS ACUATICOS Y TRATAMIENTO MEDIANTE APLICACIÓN DIRECTA EN EL TERRENO</a:t>
            </a:r>
            <a:endParaRPr lang="es-ES" sz="3200" dirty="0"/>
          </a:p>
        </p:txBody>
      </p:sp>
      <p:pic>
        <p:nvPicPr>
          <p:cNvPr id="4" name="Imagen 31"/>
          <p:cNvPicPr>
            <a:picLocks noGrp="1" noChangeAspect="1" noChangeArrowheads="1"/>
          </p:cNvPicPr>
          <p:nvPr>
            <p:ph idx="1"/>
          </p:nvPr>
        </p:nvPicPr>
        <p:blipFill>
          <a:blip r:embed="rId2" cstate="print"/>
          <a:srcRect l="4257" t="20461" r="2643" b="16762"/>
          <a:stretch>
            <a:fillRect/>
          </a:stretch>
        </p:blipFill>
        <p:spPr bwMode="auto">
          <a:xfrm>
            <a:off x="285720" y="2000240"/>
            <a:ext cx="8643998" cy="4714908"/>
          </a:xfrm>
          <a:prstGeom prst="rect">
            <a:avLst/>
          </a:prstGeom>
          <a:noFill/>
          <a:ln w="9525">
            <a:noFill/>
            <a:miter lim="800000"/>
            <a:headEnd/>
            <a:tailEnd/>
          </a:ln>
          <a:effectLst>
            <a:innerShdw blurRad="114300">
              <a:prstClr val="black"/>
            </a:innerShdw>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1357322"/>
          </a:xfrm>
        </p:spPr>
        <p:txBody>
          <a:bodyPr>
            <a:noAutofit/>
          </a:bodyPr>
          <a:lstStyle/>
          <a:p>
            <a:pPr algn="ctr"/>
            <a:r>
              <a:rPr lang="es-ES" sz="3200" dirty="0" smtClean="0"/>
              <a:t>COMPARACION DE LAS CARACTERISTICAS DE LOS METODOS ACUATICOS Y TRATAMIENTO MEDIANTE APLICACIÓN DIRECTA EN EL TERRENO</a:t>
            </a:r>
            <a:endParaRPr lang="es-ES" sz="3200" dirty="0"/>
          </a:p>
        </p:txBody>
      </p:sp>
      <p:pic>
        <p:nvPicPr>
          <p:cNvPr id="6" name="Imagen 32"/>
          <p:cNvPicPr>
            <a:picLocks noGrp="1" noChangeAspect="1" noChangeArrowheads="1"/>
          </p:cNvPicPr>
          <p:nvPr>
            <p:ph idx="1"/>
          </p:nvPr>
        </p:nvPicPr>
        <p:blipFill>
          <a:blip r:embed="rId2" cstate="print"/>
          <a:srcRect l="6380" t="25148" r="8829" b="18689"/>
          <a:stretch>
            <a:fillRect/>
          </a:stretch>
        </p:blipFill>
        <p:spPr bwMode="auto">
          <a:xfrm>
            <a:off x="285720" y="1928802"/>
            <a:ext cx="8715436" cy="4714908"/>
          </a:xfrm>
          <a:prstGeom prst="rect">
            <a:avLst/>
          </a:prstGeom>
          <a:noFill/>
          <a:ln w="9525">
            <a:noFill/>
            <a:miter lim="800000"/>
            <a:headEnd/>
            <a:tailEnd/>
          </a:ln>
          <a:effectLst>
            <a:innerShdw blurRad="114300">
              <a:prstClr val="black"/>
            </a:inn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1418484"/>
          </a:xfrm>
        </p:spPr>
        <p:txBody>
          <a:bodyPr>
            <a:noAutofit/>
          </a:bodyPr>
          <a:lstStyle/>
          <a:p>
            <a:pPr algn="ctr"/>
            <a:r>
              <a:rPr lang="es-ES" sz="3200" dirty="0" smtClean="0"/>
              <a:t>COMPARACION DE LAS CARACTERISTICAS DE LOS METODOS ACUATICOS Y TRATAMIENTO MEDIANTE APLICACIÓN DIRECTA EN EL TERRENO</a:t>
            </a:r>
            <a:endParaRPr lang="es-ES" sz="3200"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285720" y="1857364"/>
            <a:ext cx="8572560" cy="4572032"/>
          </a:xfrm>
          <a:prstGeom prst="rect">
            <a:avLst/>
          </a:prstGeom>
          <a:noFill/>
          <a:ln w="9525">
            <a:noFill/>
            <a:miter lim="800000"/>
            <a:headEnd/>
            <a:tailEnd/>
          </a:ln>
          <a:effectLst>
            <a:innerShdw blurRad="114300">
              <a:prstClr val="black"/>
            </a:inn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714380"/>
          </a:xfrm>
        </p:spPr>
        <p:txBody>
          <a:bodyPr>
            <a:normAutofit fontScale="90000"/>
          </a:bodyPr>
          <a:lstStyle/>
          <a:p>
            <a:pPr algn="ctr"/>
            <a:r>
              <a:rPr lang="es-ES" dirty="0" smtClean="0"/>
              <a:t>SISTEMAS EN DESUSO</a:t>
            </a:r>
            <a:endParaRPr lang="es-ES" dirty="0"/>
          </a:p>
        </p:txBody>
      </p:sp>
      <p:graphicFrame>
        <p:nvGraphicFramePr>
          <p:cNvPr id="12" name="11 Marcador de contenido"/>
          <p:cNvGraphicFramePr>
            <a:graphicFrameLocks noGrp="1"/>
          </p:cNvGraphicFramePr>
          <p:nvPr>
            <p:ph idx="1"/>
          </p:nvPr>
        </p:nvGraphicFramePr>
        <p:xfrm>
          <a:off x="457200" y="2214554"/>
          <a:ext cx="5472122"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8914" name="Picture 2" descr="C:\Users\SONIA\Desktop\INGENIERIA DE AGUAS\POZO FILTRANTE.png"/>
          <p:cNvPicPr>
            <a:picLocks noChangeAspect="1" noChangeArrowheads="1"/>
          </p:cNvPicPr>
          <p:nvPr/>
        </p:nvPicPr>
        <p:blipFill>
          <a:blip r:embed="rId7" cstate="print"/>
          <a:srcRect l="72284" t="29965" b="-1520"/>
          <a:stretch>
            <a:fillRect/>
          </a:stretch>
        </p:blipFill>
        <p:spPr bwMode="auto">
          <a:xfrm>
            <a:off x="6143636" y="2428868"/>
            <a:ext cx="2500330" cy="2928958"/>
          </a:xfrm>
          <a:prstGeom prst="rect">
            <a:avLst/>
          </a:prstGeom>
          <a:noFill/>
        </p:spPr>
      </p:pic>
      <p:sp>
        <p:nvSpPr>
          <p:cNvPr id="9" name="8 CuadroTexto"/>
          <p:cNvSpPr txBox="1"/>
          <p:nvPr/>
        </p:nvSpPr>
        <p:spPr>
          <a:xfrm>
            <a:off x="6215074" y="5357826"/>
            <a:ext cx="2500330" cy="276999"/>
          </a:xfrm>
          <a:prstGeom prst="rect">
            <a:avLst/>
          </a:prstGeom>
          <a:noFill/>
        </p:spPr>
        <p:txBody>
          <a:bodyPr wrap="square" rtlCol="0">
            <a:spAutoFit/>
          </a:bodyPr>
          <a:lstStyle/>
          <a:p>
            <a:r>
              <a:rPr lang="es-ES" sz="1200" dirty="0" smtClean="0">
                <a:solidFill>
                  <a:schemeClr val="tx1">
                    <a:lumMod val="50000"/>
                    <a:lumOff val="50000"/>
                  </a:schemeClr>
                </a:solidFill>
              </a:rPr>
              <a:t>http://www.itp-depuracion.com</a:t>
            </a:r>
            <a:endParaRPr lang="es-ES" sz="1200" dirty="0">
              <a:solidFill>
                <a:schemeClr val="tx1">
                  <a:lumMod val="50000"/>
                  <a:lumOff val="50000"/>
                </a:schemeClr>
              </a:solidFill>
            </a:endParaRPr>
          </a:p>
        </p:txBody>
      </p:sp>
      <p:sp>
        <p:nvSpPr>
          <p:cNvPr id="11" name="10 Rectángulo"/>
          <p:cNvSpPr/>
          <p:nvPr/>
        </p:nvSpPr>
        <p:spPr>
          <a:xfrm>
            <a:off x="928662" y="1428736"/>
            <a:ext cx="3786214"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 POZO FILTRANTE</a:t>
            </a:r>
            <a:endParaRPr lang="es-ES" sz="24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857256"/>
          </a:xfrm>
        </p:spPr>
        <p:txBody>
          <a:bodyPr/>
          <a:lstStyle/>
          <a:p>
            <a:pPr algn="ctr"/>
            <a:r>
              <a:rPr lang="es-ES" dirty="0" smtClean="0"/>
              <a:t>SISTEMAS EN DESUSO</a:t>
            </a:r>
            <a:endParaRPr lang="es-ES" dirty="0"/>
          </a:p>
        </p:txBody>
      </p:sp>
      <p:sp>
        <p:nvSpPr>
          <p:cNvPr id="6" name="5 CuadroTexto"/>
          <p:cNvSpPr txBox="1"/>
          <p:nvPr/>
        </p:nvSpPr>
        <p:spPr>
          <a:xfrm>
            <a:off x="1928794" y="1357298"/>
            <a:ext cx="2857520" cy="400110"/>
          </a:xfrm>
          <a:prstGeom prst="rect">
            <a:avLst/>
          </a:prstGeom>
          <a:noFill/>
        </p:spPr>
        <p:txBody>
          <a:bodyPr wrap="square" rtlCol="0">
            <a:spAutoFit/>
          </a:bodyPr>
          <a:lstStyle/>
          <a:p>
            <a:r>
              <a:rPr lang="es-ES" sz="2000" b="1" dirty="0" smtClean="0">
                <a:effectLst>
                  <a:outerShdw blurRad="38100" dist="38100" dir="2700000" algn="tl">
                    <a:srgbClr val="000000">
                      <a:alpha val="43137"/>
                    </a:srgbClr>
                  </a:outerShdw>
                </a:effectLst>
              </a:rPr>
              <a:t>ZANJAS FILTRANTES</a:t>
            </a:r>
            <a:endParaRPr lang="es-ES" sz="2000" b="1" dirty="0">
              <a:effectLst>
                <a:outerShdw blurRad="38100" dist="38100" dir="2700000" algn="tl">
                  <a:srgbClr val="000000">
                    <a:alpha val="43137"/>
                  </a:srgbClr>
                </a:outerShdw>
              </a:effectLst>
            </a:endParaRPr>
          </a:p>
        </p:txBody>
      </p:sp>
      <p:pic>
        <p:nvPicPr>
          <p:cNvPr id="39938" name="Picture 2" descr="C:\Users\SONIA\Desktop\INGENIERIA DE AGUAS\ZANJAS FILTRANTES.png"/>
          <p:cNvPicPr>
            <a:picLocks noChangeAspect="1" noChangeArrowheads="1"/>
          </p:cNvPicPr>
          <p:nvPr/>
        </p:nvPicPr>
        <p:blipFill>
          <a:blip r:embed="rId2" cstate="print"/>
          <a:srcRect l="44675" t="4411"/>
          <a:stretch>
            <a:fillRect/>
          </a:stretch>
        </p:blipFill>
        <p:spPr bwMode="auto">
          <a:xfrm>
            <a:off x="6000760" y="1857364"/>
            <a:ext cx="2786082" cy="3286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9 CuadroTexto"/>
          <p:cNvSpPr txBox="1"/>
          <p:nvPr/>
        </p:nvSpPr>
        <p:spPr>
          <a:xfrm>
            <a:off x="6215074" y="5286388"/>
            <a:ext cx="2357454" cy="276999"/>
          </a:xfrm>
          <a:prstGeom prst="rect">
            <a:avLst/>
          </a:prstGeom>
          <a:noFill/>
        </p:spPr>
        <p:txBody>
          <a:bodyPr wrap="square" rtlCol="0">
            <a:spAutoFit/>
          </a:bodyPr>
          <a:lstStyle/>
          <a:p>
            <a:r>
              <a:rPr lang="es-ES" sz="1200" dirty="0" smtClean="0">
                <a:solidFill>
                  <a:schemeClr val="tx1">
                    <a:lumMod val="50000"/>
                    <a:lumOff val="50000"/>
                  </a:schemeClr>
                </a:solidFill>
              </a:rPr>
              <a:t>http://www.itp-depuracion.com</a:t>
            </a:r>
            <a:endParaRPr lang="es-ES" sz="1200" dirty="0">
              <a:solidFill>
                <a:schemeClr val="tx1">
                  <a:lumMod val="50000"/>
                  <a:lumOff val="50000"/>
                </a:schemeClr>
              </a:solidFill>
            </a:endParaRPr>
          </a:p>
        </p:txBody>
      </p:sp>
      <p:sp>
        <p:nvSpPr>
          <p:cNvPr id="11" name="10 Marcador de contenido"/>
          <p:cNvSpPr>
            <a:spLocks noGrp="1"/>
          </p:cNvSpPr>
          <p:nvPr>
            <p:ph idx="1"/>
          </p:nvPr>
        </p:nvSpPr>
        <p:spPr>
          <a:xfrm>
            <a:off x="457200" y="1935480"/>
            <a:ext cx="5614998" cy="4389120"/>
          </a:xfrm>
        </p:spPr>
        <p:txBody>
          <a:bodyPr>
            <a:normAutofit fontScale="92500" lnSpcReduction="10000"/>
          </a:bodyPr>
          <a:lstStyle/>
          <a:p>
            <a:r>
              <a:rPr lang="es-ES" sz="2000" dirty="0" smtClean="0"/>
              <a:t>Consiste en una pequeña zanja de profundidad y anchura inferiores al metro, que se rellena con arena, grava y tierra vegetal. </a:t>
            </a:r>
          </a:p>
          <a:p>
            <a:pPr>
              <a:buNone/>
            </a:pPr>
            <a:endParaRPr lang="es-ES" sz="2000" dirty="0" smtClean="0"/>
          </a:p>
          <a:p>
            <a:r>
              <a:rPr lang="es-ES" sz="2000" dirty="0" smtClean="0"/>
              <a:t>La longitud de la zanja suele ser 25 y los 30 m.</a:t>
            </a:r>
          </a:p>
          <a:p>
            <a:pPr>
              <a:buNone/>
            </a:pPr>
            <a:endParaRPr lang="es-ES" sz="2000" dirty="0" smtClean="0"/>
          </a:p>
          <a:p>
            <a:r>
              <a:rPr lang="es-ES" sz="2000" dirty="0" smtClean="0"/>
              <a:t> En la capa de grava se sitúa longitudinalmente una tubería de drenaje.</a:t>
            </a:r>
          </a:p>
          <a:p>
            <a:pPr>
              <a:buNone/>
            </a:pPr>
            <a:endParaRPr lang="es-ES" sz="2000" dirty="0" smtClean="0"/>
          </a:p>
          <a:p>
            <a:r>
              <a:rPr lang="es-ES" sz="2000" dirty="0" smtClean="0"/>
              <a:t> El funcionamiento se basa en la infiltración del caudal a través del fondo y de las paredes de la zanja.</a:t>
            </a:r>
          </a:p>
          <a:p>
            <a:pPr>
              <a:buNone/>
            </a:pPr>
            <a:endParaRPr lang="es-ES" sz="2000" dirty="0" smtClean="0"/>
          </a:p>
          <a:p>
            <a:r>
              <a:rPr lang="es-ES" sz="2000" dirty="0" smtClean="0"/>
              <a:t>Contamina acuíferos </a:t>
            </a:r>
          </a:p>
          <a:p>
            <a:pPr>
              <a:buNone/>
            </a:pP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785818"/>
          </a:xfrm>
        </p:spPr>
        <p:txBody>
          <a:bodyPr>
            <a:normAutofit fontScale="90000"/>
          </a:bodyPr>
          <a:lstStyle/>
          <a:p>
            <a:r>
              <a:rPr lang="es-ES" dirty="0" smtClean="0"/>
              <a:t>      FUENTES DE CONTAMINACION</a:t>
            </a:r>
            <a:endParaRPr lang="es-ES" dirty="0"/>
          </a:p>
        </p:txBody>
      </p:sp>
      <p:sp>
        <p:nvSpPr>
          <p:cNvPr id="3" name="2 Marcador de contenido"/>
          <p:cNvSpPr>
            <a:spLocks noGrp="1"/>
          </p:cNvSpPr>
          <p:nvPr>
            <p:ph idx="1"/>
          </p:nvPr>
        </p:nvSpPr>
        <p:spPr>
          <a:xfrm>
            <a:off x="428596" y="1142984"/>
            <a:ext cx="8501122" cy="5181616"/>
          </a:xfrm>
        </p:spPr>
        <p:txBody>
          <a:bodyPr>
            <a:normAutofit fontScale="92500"/>
          </a:bodyPr>
          <a:lstStyle/>
          <a:p>
            <a:endParaRPr lang="es-ES" u="sng" dirty="0" smtClean="0">
              <a:effectLst>
                <a:outerShdw blurRad="38100" dist="38100" dir="2700000" algn="tl">
                  <a:srgbClr val="000000">
                    <a:alpha val="43137"/>
                  </a:srgbClr>
                </a:outerShdw>
              </a:effectLst>
            </a:endParaRPr>
          </a:p>
          <a:p>
            <a:r>
              <a:rPr lang="es-ES" b="1" u="sng" dirty="0" smtClean="0">
                <a:effectLst>
                  <a:outerShdw blurRad="38100" dist="38100" dir="2700000" algn="tl">
                    <a:srgbClr val="000000">
                      <a:alpha val="43137"/>
                    </a:srgbClr>
                  </a:outerShdw>
                </a:effectLst>
              </a:rPr>
              <a:t>Contaminación urbana: </a:t>
            </a:r>
            <a:r>
              <a:rPr lang="es-ES" sz="2400" dirty="0" smtClean="0"/>
              <a:t>Está formada por las aguas residuales de los hogares y los establecimientos comerciales.</a:t>
            </a:r>
          </a:p>
          <a:p>
            <a:pPr>
              <a:buNone/>
            </a:pPr>
            <a:endParaRPr lang="es-ES" sz="2400" dirty="0" smtClean="0"/>
          </a:p>
          <a:p>
            <a:r>
              <a:rPr lang="es-ES" b="1" u="sng" dirty="0" smtClean="0">
                <a:effectLst>
                  <a:outerShdw blurRad="38100" dist="38100" dir="2700000" algn="tl">
                    <a:srgbClr val="000000">
                      <a:alpha val="43137"/>
                    </a:srgbClr>
                  </a:outerShdw>
                </a:effectLst>
              </a:rPr>
              <a:t>Contaminación industrial: </a:t>
            </a:r>
            <a:r>
              <a:rPr lang="es-ES" sz="2400" dirty="0" smtClean="0"/>
              <a:t>las aguas residuales industriales pueden diferir mucho entre las diferentes  industrias. El impacto de los vertidos industriales depende de la demanda bioquímica de oxígeno, el contenido en sustancias orgánicas e inorgánicas específicas.</a:t>
            </a:r>
          </a:p>
          <a:p>
            <a:pPr>
              <a:buNone/>
            </a:pPr>
            <a:endParaRPr lang="es-ES" sz="2400" dirty="0" smtClean="0"/>
          </a:p>
          <a:p>
            <a:r>
              <a:rPr lang="es-ES" b="1" u="sng" dirty="0" smtClean="0">
                <a:effectLst>
                  <a:outerShdw blurRad="38100" dist="38100" dir="2700000" algn="tl">
                    <a:srgbClr val="000000">
                      <a:alpha val="43137"/>
                    </a:srgbClr>
                  </a:outerShdw>
                </a:effectLst>
              </a:rPr>
              <a:t>Contaminación agrícola: </a:t>
            </a:r>
            <a:r>
              <a:rPr lang="es-ES" sz="2400" dirty="0" smtClean="0"/>
              <a:t>La agricultura, el ganado comercial y las granjas avícolas, son la fuente de muchos contaminantes orgánicos e inorgánicos de las aguas superficiales y subterráneas.</a:t>
            </a:r>
            <a:endParaRPr lang="es-ES" sz="2400" u="sng"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867524"/>
          </a:xfrm>
        </p:spPr>
        <p:txBody>
          <a:bodyPr/>
          <a:lstStyle/>
          <a:p>
            <a:pPr algn="ctr"/>
            <a:r>
              <a:rPr lang="es-ES" dirty="0" smtClean="0"/>
              <a:t>SISTEMAS EN DESUSO</a:t>
            </a:r>
            <a:endParaRPr lang="es-ES" dirty="0"/>
          </a:p>
        </p:txBody>
      </p:sp>
      <p:sp>
        <p:nvSpPr>
          <p:cNvPr id="3" name="2 Marcador de contenido"/>
          <p:cNvSpPr>
            <a:spLocks noGrp="1"/>
          </p:cNvSpPr>
          <p:nvPr>
            <p:ph idx="1"/>
          </p:nvPr>
        </p:nvSpPr>
        <p:spPr>
          <a:xfrm>
            <a:off x="457200" y="1935480"/>
            <a:ext cx="4329114" cy="4389120"/>
          </a:xfrm>
        </p:spPr>
        <p:txBody>
          <a:bodyPr/>
          <a:lstStyle/>
          <a:p>
            <a:pPr algn="ctr">
              <a:buNone/>
            </a:pPr>
            <a:r>
              <a:rPr lang="es-ES" b="1" dirty="0" smtClean="0">
                <a:effectLst>
                  <a:outerShdw blurRad="38100" dist="38100" dir="2700000" algn="tl">
                    <a:srgbClr val="000000">
                      <a:alpha val="43137"/>
                    </a:srgbClr>
                  </a:outerShdw>
                </a:effectLst>
              </a:rPr>
              <a:t>LECHOS FILTRANTES</a:t>
            </a:r>
          </a:p>
          <a:p>
            <a:pPr algn="ctr">
              <a:buNone/>
            </a:pPr>
            <a:endParaRPr lang="es-ES_tradnl" sz="2800" dirty="0" smtClean="0">
              <a:latin typeface="Footlight MT Light" pitchFamily="18" charset="0"/>
            </a:endParaRPr>
          </a:p>
          <a:p>
            <a:pPr algn="ctr">
              <a:buNone/>
            </a:pPr>
            <a:r>
              <a:rPr lang="es-ES_tradnl" sz="2800" dirty="0" smtClean="0">
                <a:latin typeface="Footlight MT Light" pitchFamily="18" charset="0"/>
              </a:rPr>
              <a:t>Filtros enterrados o superficiales para mejor</a:t>
            </a:r>
          </a:p>
          <a:p>
            <a:pPr algn="ctr">
              <a:buNone/>
            </a:pPr>
            <a:r>
              <a:rPr lang="es-ES_tradnl" sz="2800" dirty="0" smtClean="0">
                <a:latin typeface="Footlight MT Light" pitchFamily="18" charset="0"/>
              </a:rPr>
              <a:t>mantenimiento.</a:t>
            </a:r>
          </a:p>
          <a:p>
            <a:pPr>
              <a:buNone/>
            </a:pPr>
            <a:endParaRPr lang="es-ES" b="1" dirty="0">
              <a:effectLst>
                <a:outerShdw blurRad="38100" dist="38100" dir="2700000" algn="tl">
                  <a:srgbClr val="000000">
                    <a:alpha val="43137"/>
                  </a:srgbClr>
                </a:outerShdw>
              </a:effectLst>
            </a:endParaRPr>
          </a:p>
        </p:txBody>
      </p:sp>
      <p:pic>
        <p:nvPicPr>
          <p:cNvPr id="4" name="Picture 9" descr="lecho-filtrante-en-kit-sin-sistema-de-drenaje-fitro-de-arena-142537"/>
          <p:cNvPicPr>
            <a:picLocks noChangeAspect="1" noChangeArrowheads="1"/>
          </p:cNvPicPr>
          <p:nvPr/>
        </p:nvPicPr>
        <p:blipFill>
          <a:blip r:embed="rId2" cstate="print"/>
          <a:srcRect/>
          <a:stretch>
            <a:fillRect/>
          </a:stretch>
        </p:blipFill>
        <p:spPr bwMode="auto">
          <a:xfrm>
            <a:off x="4857752" y="2786058"/>
            <a:ext cx="4103687" cy="2559048"/>
          </a:xfrm>
          <a:prstGeom prst="rect">
            <a:avLst/>
          </a:prstGeom>
          <a:noFill/>
          <a:ln w="9525">
            <a:noFill/>
            <a:miter lim="800000"/>
            <a:headEnd/>
            <a:tailEnd/>
          </a:ln>
        </p:spPr>
      </p:pic>
      <p:sp>
        <p:nvSpPr>
          <p:cNvPr id="5" name="4 Rectángulo"/>
          <p:cNvSpPr/>
          <p:nvPr/>
        </p:nvSpPr>
        <p:spPr>
          <a:xfrm>
            <a:off x="6000760" y="5500702"/>
            <a:ext cx="1821974" cy="276999"/>
          </a:xfrm>
          <a:prstGeom prst="rect">
            <a:avLst/>
          </a:prstGeom>
        </p:spPr>
        <p:txBody>
          <a:bodyPr wrap="none">
            <a:spAutoFit/>
          </a:bodyPr>
          <a:lstStyle/>
          <a:p>
            <a:r>
              <a:rPr lang="es-ES_tradnl" sz="1200" dirty="0" smtClean="0">
                <a:solidFill>
                  <a:schemeClr val="tx1">
                    <a:lumMod val="50000"/>
                    <a:lumOff val="50000"/>
                  </a:schemeClr>
                </a:solidFill>
              </a:rPr>
              <a:t>http://www.archiexpo.es</a:t>
            </a:r>
            <a:endParaRPr lang="es-ES_tradnl"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8229600" cy="1347046"/>
          </a:xfrm>
        </p:spPr>
        <p:txBody>
          <a:bodyPr>
            <a:noAutofit/>
          </a:bodyPr>
          <a:lstStyle/>
          <a:p>
            <a:pPr algn="ctr"/>
            <a:r>
              <a:rPr lang="es-ES" sz="4800" dirty="0" smtClean="0"/>
              <a:t>TRATAMIENTOS MIXTOS: DECANTADORES-DIGESTORES</a:t>
            </a:r>
            <a:endParaRPr lang="es-ES" sz="4800" dirty="0"/>
          </a:p>
        </p:txBody>
      </p:sp>
      <p:sp>
        <p:nvSpPr>
          <p:cNvPr id="3" name="2 Marcador de contenido"/>
          <p:cNvSpPr>
            <a:spLocks noGrp="1"/>
          </p:cNvSpPr>
          <p:nvPr>
            <p:ph idx="1"/>
          </p:nvPr>
        </p:nvSpPr>
        <p:spPr>
          <a:xfrm>
            <a:off x="457200" y="1935480"/>
            <a:ext cx="5186370" cy="4389120"/>
          </a:xfrm>
        </p:spPr>
        <p:txBody>
          <a:bodyPr>
            <a:normAutofit fontScale="77500" lnSpcReduction="20000"/>
          </a:bodyPr>
          <a:lstStyle/>
          <a:p>
            <a:pPr algn="ctr">
              <a:buNone/>
            </a:pPr>
            <a:endParaRPr lang="es-ES" sz="3100" b="1" dirty="0" smtClean="0">
              <a:effectLst>
                <a:outerShdw blurRad="38100" dist="38100" dir="2700000" algn="tl">
                  <a:srgbClr val="000000">
                    <a:alpha val="43137"/>
                  </a:srgbClr>
                </a:outerShdw>
              </a:effectLst>
            </a:endParaRPr>
          </a:p>
          <a:p>
            <a:pPr algn="ctr">
              <a:buNone/>
            </a:pPr>
            <a:r>
              <a:rPr lang="es-ES" sz="3100" b="1" dirty="0" smtClean="0">
                <a:effectLst>
                  <a:outerShdw blurRad="38100" dist="38100" dir="2700000" algn="tl">
                    <a:srgbClr val="000000">
                      <a:alpha val="43137"/>
                    </a:srgbClr>
                  </a:outerShdw>
                </a:effectLst>
              </a:rPr>
              <a:t>FOSA SEPTICA</a:t>
            </a:r>
          </a:p>
          <a:p>
            <a:pPr algn="ctr">
              <a:buNone/>
            </a:pPr>
            <a:endParaRPr lang="es-ES" b="1" dirty="0" smtClean="0">
              <a:effectLst>
                <a:outerShdw blurRad="38100" dist="38100" dir="2700000" algn="tl">
                  <a:srgbClr val="000000">
                    <a:alpha val="43137"/>
                  </a:srgbClr>
                </a:outerShdw>
              </a:effectLst>
            </a:endParaRPr>
          </a:p>
          <a:p>
            <a:pPr>
              <a:buFont typeface="Wingdings" pitchFamily="2" charset="2"/>
              <a:buChar char="§"/>
            </a:pPr>
            <a:r>
              <a:rPr lang="es-ES" dirty="0" smtClean="0"/>
              <a:t> </a:t>
            </a:r>
            <a:r>
              <a:rPr lang="es-ES" sz="2800" dirty="0" smtClean="0"/>
              <a:t>Dispositivo de cemento, de   ladrillo,    de metal poliéster, PVC,   etc. </a:t>
            </a:r>
          </a:p>
          <a:p>
            <a:pPr>
              <a:buNone/>
            </a:pPr>
            <a:endParaRPr lang="es-ES" sz="2800" dirty="0" smtClean="0"/>
          </a:p>
          <a:p>
            <a:pPr>
              <a:buFont typeface="Wingdings" pitchFamily="2" charset="2"/>
              <a:buChar char="§"/>
            </a:pPr>
            <a:r>
              <a:rPr lang="es-ES" sz="2800" dirty="0" smtClean="0"/>
              <a:t>La depuración se basa en una decantación, para la separación de partículas y la fermentación de los lodos decantadores, que produce la destrucción de la materia orgánica</a:t>
            </a:r>
          </a:p>
          <a:p>
            <a:pPr>
              <a:buFont typeface="Wingdings" pitchFamily="2" charset="2"/>
              <a:buChar char="§"/>
            </a:pPr>
            <a:endParaRPr lang="es-ES" sz="2400" dirty="0" smtClean="0"/>
          </a:p>
          <a:p>
            <a:pPr>
              <a:buFont typeface="Wingdings" pitchFamily="2" charset="2"/>
              <a:buChar char="§"/>
            </a:pPr>
            <a:endParaRPr lang="es-ES" sz="2400" dirty="0" smtClean="0"/>
          </a:p>
          <a:p>
            <a:pPr marL="609600" indent="-609600">
              <a:lnSpc>
                <a:spcPct val="80000"/>
              </a:lnSpc>
              <a:buNone/>
            </a:pPr>
            <a:r>
              <a:rPr lang="es-ES" sz="2400" dirty="0" smtClean="0"/>
              <a:t> </a:t>
            </a:r>
            <a:endParaRPr lang="es-ES" b="1" dirty="0">
              <a:effectLst>
                <a:outerShdw blurRad="38100" dist="38100" dir="2700000" algn="tl">
                  <a:srgbClr val="000000">
                    <a:alpha val="43137"/>
                  </a:srgbClr>
                </a:outerShdw>
              </a:effectLst>
            </a:endParaRPr>
          </a:p>
        </p:txBody>
      </p:sp>
      <p:pic>
        <p:nvPicPr>
          <p:cNvPr id="4" name="il_fi" descr="http://www.interempresas.net/FotosArtProductos/P38570.jpg"/>
          <p:cNvPicPr/>
          <p:nvPr/>
        </p:nvPicPr>
        <p:blipFill>
          <a:blip r:embed="rId2" cstate="print"/>
          <a:srcRect/>
          <a:stretch>
            <a:fillRect/>
          </a:stretch>
        </p:blipFill>
        <p:spPr bwMode="auto">
          <a:xfrm>
            <a:off x="5643570" y="2857496"/>
            <a:ext cx="3214710" cy="2357454"/>
          </a:xfrm>
          <a:prstGeom prst="rect">
            <a:avLst/>
          </a:prstGeom>
          <a:noFill/>
          <a:ln w="9525">
            <a:noFill/>
            <a:miter lim="800000"/>
            <a:headEnd/>
            <a:tailEnd/>
          </a:ln>
        </p:spPr>
      </p:pic>
      <p:sp>
        <p:nvSpPr>
          <p:cNvPr id="5" name="4 CuadroTexto"/>
          <p:cNvSpPr txBox="1"/>
          <p:nvPr/>
        </p:nvSpPr>
        <p:spPr>
          <a:xfrm>
            <a:off x="5643570" y="5357826"/>
            <a:ext cx="3143272" cy="276999"/>
          </a:xfrm>
          <a:prstGeom prst="rect">
            <a:avLst/>
          </a:prstGeom>
          <a:noFill/>
        </p:spPr>
        <p:txBody>
          <a:bodyPr wrap="square" rtlCol="0">
            <a:spAutoFit/>
          </a:bodyPr>
          <a:lstStyle/>
          <a:p>
            <a:r>
              <a:rPr lang="es-ES" sz="1200" dirty="0" smtClean="0">
                <a:solidFill>
                  <a:schemeClr val="tx1">
                    <a:lumMod val="50000"/>
                    <a:lumOff val="50000"/>
                  </a:schemeClr>
                </a:solidFill>
              </a:rPr>
              <a:t>http://www.bupolsa.com/depu/septica.html</a:t>
            </a:r>
            <a:endParaRPr lang="es-E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1418484"/>
          </a:xfrm>
        </p:spPr>
        <p:txBody>
          <a:bodyPr>
            <a:normAutofit fontScale="90000"/>
          </a:bodyPr>
          <a:lstStyle/>
          <a:p>
            <a:pPr algn="ctr"/>
            <a:r>
              <a:rPr lang="es-ES" dirty="0" smtClean="0"/>
              <a:t> </a:t>
            </a:r>
            <a:r>
              <a:rPr lang="es-ES" sz="5400" dirty="0" smtClean="0"/>
              <a:t>TRATAMIENTOS MIXTOS: DECANTADORES-DIGESTORES</a:t>
            </a:r>
            <a:endParaRPr lang="es-ES" dirty="0"/>
          </a:p>
        </p:txBody>
      </p:sp>
      <p:graphicFrame>
        <p:nvGraphicFramePr>
          <p:cNvPr id="4" name="3 Marcador de contenido"/>
          <p:cNvGraphicFramePr>
            <a:graphicFrameLocks noGrp="1"/>
          </p:cNvGraphicFramePr>
          <p:nvPr>
            <p:ph idx="1"/>
          </p:nvPr>
        </p:nvGraphicFramePr>
        <p:xfrm>
          <a:off x="285720" y="2500306"/>
          <a:ext cx="5857916"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928662" y="2000240"/>
            <a:ext cx="3000396" cy="461665"/>
          </a:xfrm>
          <a:prstGeom prst="rect">
            <a:avLst/>
          </a:prstGeom>
          <a:noFill/>
        </p:spPr>
        <p:txBody>
          <a:bodyPr wrap="square" rtlCol="0">
            <a:spAutoFit/>
          </a:bodyPr>
          <a:lstStyle/>
          <a:p>
            <a:r>
              <a:rPr lang="es-ES" sz="2400" b="1" dirty="0" smtClean="0">
                <a:effectLst>
                  <a:outerShdw blurRad="38100" dist="38100" dir="2700000" algn="tl">
                    <a:srgbClr val="000000">
                      <a:alpha val="43137"/>
                    </a:srgbClr>
                  </a:outerShdw>
                </a:effectLst>
              </a:rPr>
              <a:t>TANQUE IMHOFF</a:t>
            </a:r>
            <a:endParaRPr lang="es-ES" sz="2400" b="1" dirty="0">
              <a:effectLst>
                <a:outerShdw blurRad="38100" dist="38100" dir="2700000" algn="tl">
                  <a:srgbClr val="000000">
                    <a:alpha val="43137"/>
                  </a:srgbClr>
                </a:outerShdw>
              </a:effectLst>
            </a:endParaRPr>
          </a:p>
        </p:txBody>
      </p:sp>
      <p:pic>
        <p:nvPicPr>
          <p:cNvPr id="6" name="5 Imagen"/>
          <p:cNvPicPr/>
          <p:nvPr/>
        </p:nvPicPr>
        <p:blipFill>
          <a:blip r:embed="rId7" cstate="print"/>
          <a:srcRect/>
          <a:stretch>
            <a:fillRect/>
          </a:stretch>
        </p:blipFill>
        <p:spPr bwMode="auto">
          <a:xfrm>
            <a:off x="6143635" y="2357430"/>
            <a:ext cx="3000365" cy="3500462"/>
          </a:xfrm>
          <a:prstGeom prst="rect">
            <a:avLst/>
          </a:prstGeom>
          <a:noFill/>
          <a:ln w="9525">
            <a:noFill/>
            <a:miter lim="800000"/>
            <a:headEnd/>
            <a:tailEnd/>
          </a:ln>
        </p:spPr>
      </p:pic>
      <p:sp>
        <p:nvSpPr>
          <p:cNvPr id="7" name="6 CuadroTexto"/>
          <p:cNvSpPr txBox="1"/>
          <p:nvPr/>
        </p:nvSpPr>
        <p:spPr>
          <a:xfrm>
            <a:off x="6572232" y="5842337"/>
            <a:ext cx="2571768" cy="1015663"/>
          </a:xfrm>
          <a:prstGeom prst="rect">
            <a:avLst/>
          </a:prstGeom>
          <a:noFill/>
        </p:spPr>
        <p:txBody>
          <a:bodyPr wrap="square" rtlCol="0">
            <a:spAutoFit/>
          </a:bodyPr>
          <a:lstStyle/>
          <a:p>
            <a:r>
              <a:rPr lang="es-ES" sz="1200" dirty="0" smtClean="0">
                <a:solidFill>
                  <a:schemeClr val="tx1">
                    <a:lumMod val="50000"/>
                    <a:lumOff val="50000"/>
                  </a:schemeClr>
                </a:solidFill>
              </a:rPr>
              <a:t>http://www.palencia21rural.com/doc/Manual%20sobre%20depuracion%20en%20la%20provincia%20de%20Palencia%20(12.11.10).pdf</a:t>
            </a:r>
          </a:p>
          <a:p>
            <a:endParaRPr lang="es-ES"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1418484"/>
          </a:xfrm>
        </p:spPr>
        <p:txBody>
          <a:bodyPr>
            <a:normAutofit fontScale="90000"/>
          </a:bodyPr>
          <a:lstStyle/>
          <a:p>
            <a:pPr algn="ctr"/>
            <a:r>
              <a:rPr lang="es-ES" sz="5400" dirty="0" smtClean="0"/>
              <a:t>TRATAMIENTOS MIXTOS: DECANTADORES-DIGESTORES</a:t>
            </a:r>
            <a:endParaRPr lang="es-ES" dirty="0"/>
          </a:p>
        </p:txBody>
      </p:sp>
      <p:sp>
        <p:nvSpPr>
          <p:cNvPr id="3" name="2 Marcador de contenido"/>
          <p:cNvSpPr>
            <a:spLocks noGrp="1"/>
          </p:cNvSpPr>
          <p:nvPr>
            <p:ph idx="1"/>
          </p:nvPr>
        </p:nvSpPr>
        <p:spPr>
          <a:xfrm>
            <a:off x="500034" y="2928934"/>
            <a:ext cx="4929222" cy="2500330"/>
          </a:xfrm>
        </p:spPr>
        <p:txBody>
          <a:bodyPr/>
          <a:lstStyle/>
          <a:p>
            <a:pPr algn="ctr">
              <a:buNone/>
            </a:pPr>
            <a:r>
              <a:rPr lang="es-ES" dirty="0" smtClean="0"/>
              <a:t>Consta de dos cámaras separadas por tabiques concéntricos en los cuales se realiza la decantación y fermentación del fango. </a:t>
            </a:r>
            <a:endParaRPr lang="es-ES" dirty="0"/>
          </a:p>
        </p:txBody>
      </p:sp>
      <p:sp>
        <p:nvSpPr>
          <p:cNvPr id="4" name="3 CuadroTexto"/>
          <p:cNvSpPr txBox="1"/>
          <p:nvPr/>
        </p:nvSpPr>
        <p:spPr>
          <a:xfrm>
            <a:off x="642910" y="2071678"/>
            <a:ext cx="6072230" cy="461665"/>
          </a:xfrm>
          <a:prstGeom prst="rect">
            <a:avLst/>
          </a:prstGeom>
          <a:noFill/>
        </p:spPr>
        <p:txBody>
          <a:bodyPr wrap="square" rtlCol="0">
            <a:spAutoFit/>
          </a:bodyPr>
          <a:lstStyle/>
          <a:p>
            <a:r>
              <a:rPr lang="es-ES" sz="2400" b="1" dirty="0" smtClean="0">
                <a:effectLst>
                  <a:outerShdw blurRad="38100" dist="38100" dir="2700000" algn="tl">
                    <a:srgbClr val="000000">
                      <a:alpha val="43137"/>
                    </a:srgbClr>
                  </a:outerShdw>
                </a:effectLst>
              </a:rPr>
              <a:t>POZOS DECANTADORES-DIGESTORES</a:t>
            </a:r>
            <a:endParaRPr lang="es-ES" sz="2400" b="1" dirty="0">
              <a:effectLst>
                <a:outerShdw blurRad="38100" dist="38100" dir="2700000" algn="tl">
                  <a:srgbClr val="000000">
                    <a:alpha val="43137"/>
                  </a:srgbClr>
                </a:outerShdw>
              </a:effectLst>
            </a:endParaRPr>
          </a:p>
        </p:txBody>
      </p:sp>
      <p:sp>
        <p:nvSpPr>
          <p:cNvPr id="40962" name="AutoShape 2" descr="data:image/jpg;base64,/9j/4AAQSkZJRgABAQAAAQABAAD/2wCEAAkGBhQSEBUUEBQRFBIVFxQVGBYUEBYZFxUYFRQVFRQXFBcaHSgjGx0jGRQVIDIgIzMrODAsFR4yNTA2NSYrLCkBCQoKDgwOGQ8PGikkHyAsKTUsLCwtLSksKSk1LCwsNS0pLCksLCwsLC0sLCwpLCktLCwpKiksLCwsLCwsKSwsKf/AABEIAH4AfwMBIgACEQEDEQH/xAAbAAEAAgMBAQAAAAAAAAAAAAAABQYBBAcDAv/EADoQAAEDAgMGBAQDBgcAAAAAAAEAAhEDIQQSMQUGIkFRcRNhgZEHMkKxkqHRFBUkM1JiQ3KCssHS8P/EABsBAQADAAMBAAAAAAAAAAAAAAACAwQBBQYH/8QAKhEAAgEDBAEDAgcAAAAAAAAAAAECAwQRBRIhMUETUZEiMhRCgaGisdH/2gAMAwEAAhEDEQA/AO4oiIAiIgCIiAIiIAiIgCIiAIiIAiIgCIiAIiIAiIgCIiAIiIAiLCAyi08LtWnUeWMcHOAzEQdJLZBIg3BFui3EAREQBEWCUBlF8uqAarwdtCmDBe2e6i5xXbBsrErwOOZ118jHuqzj99g2qWNabWvSqk+4aR91nnd0orO74JKDfRbZWVXdn7zZyAWvuDfw3N/3AT6LZ2jtsMpuLA5zhoBEntqqY6jbtZ3f6c7JZJiUBVEwu9Vd5uyqJ6lg+zr9oVkw+1jkbnHHAkGReO3/AAq46pQbw3gk6UkTEr5JUJV3la35jSHerH3AUdtDe+mWOaytQD44eIGPZ36Kb1Kh4eTj05GnuZiZxLJ+vCZvbE1P+wV5BXLdm7XZTe0tq0g5jCwGnReYYXZiJzuETHIlWitvu1pEtqgG+Y4epljrMaeahHUafTTRz6Ui1Ssyo3Zm2WVgC0i4kXkEdWnmpEFb6dWNWO6DK2muGVvbe/NLC1jSqwCA0y50AyJtYrXdv/ScyaeUnlBeR7imVangcwFUa+KzPcQSBMa6Wlddqd/+Dgmllsto0nUbNOlvkXPawsaXPIA/nlxEiSM1JogTPJTYxU6iexP2MqBwNPNUdWdcu4GT9LAeXcqRa8ryF3qtVzXp8e/k2K2UeGbdXDNgupWPNnI9bcj5qt1TVJqZ/wBlGUBwd+yOe4hxcL5quoLSCp+nUIIjVVzf2k44V9SkXtc2HnK97ZAs4cJH03/0qFtcQr1UmknLj3KpZppvs0aO1X5SaddxJ08PCYdg1vJhxXwK9e5NbEkGdX5QPwMauamqXOiKYM3LhN+pJk+vmjcS8Rke8SBOXgg3sINxEXXrJ6VDH0z/AImCOqwXLh+5ecftLweKo7FVA8n/ABnkMIHyRnvI4gTrMcltY7a+Fp+GWU6NUlrc1nPcHFoJzC/MlUrAYyq8VGPfUdLC5uao4w6nDxF+YzA91qVaMk5swJgtF4uf7jMRorqWnQmkpZyu8PtFNXU5L6opYfRcnbcwpcXHw6ZOo8CAO3Ct3Z+8lKctHEMDnFoAAPzTaGuESdFz+nh5ILgxoIcASwhshsSI5zFxzK+WUiDIkEXHUEEEfYJU0eD+zPzkjHWJ9SSwXL97AwQKpBDjDnUxq3xBEU55xPtK+qm3XnQCwtmc95aL3F40boR68jp4to8V94GbNrHDnBd05CLdAPJa7DoDf9QGt0sJGc6zE8oVH4eEllo3urJFj3f2pVzuILQC5o4RlDamWWOi+rg5p6yLCIXV9k48VqFOqBAe0OjpOo91xbZJYHjNOYGmGwRY+LmIcIkQxw6C2i6vuQf4CgT9TS4eQc5xA9iFdZR2VZJdYRzN7opslce+KTj5KiYStMifmH/vyV+xlLNTc0alpA7xZc0e7I4jSDpzC6rX4OTi/Bv0/DUkTbLADpC9GuWjhsUHeTunXstkPXjpwafJrlHBtNctXbYDsNVB0LHg/gcvRr1Gby44Mwz5IEgt5fVLRr6+xU7WD9aGF5RROnvTj7nKxRGQHKZiM2bV3Abt6RIt1WXUBAIIN8sBsGABBPcqQdUbNpJtlLWD6SIk5b+nkvlz8x+U6djaTJuTJnWF9Xp6lQ/NFo89U0C5X2tM8dmUoqGeTKk26sLfuV7NwY6vLbAnhuJbAE+a+2TBDW8TrcJL+EOknQG5tb+krYp7LqxmLS3nLg1oMi8F8FqwXd+1V3UJYR2NlpEFRxc4zn36NL932kOtMCQfM8uw5I3ZhkAwAYEyIA5k87CSt0sYLGtSno17qju0MEH1W9hNgVKn8vD42pIyyKApNvrxVCfcAalSoanc9NZ/QquNItEnKD5ILGYrM9zszgHElo4bNdmsQAZ+YwfJeZ2g4SeEkuLozgkRByxMjlAvobK74T4d4p0fw2GpDScRiHVXNHk1tvQHmprB/DGpbxcVkF5bhsOxn4Xuk/ktLnlYhT+Xj+jKqM225T+CibMqWPinw3FrhTYGkvhwDc5DQcvy28zK6hgd5SKdNlDC4pzGsa1uWg7LDREZn5ByUvsDdmlg2FtEOJcZdUeZqPPV7rT2EBSuVcUqOxuT7Ze3worwCqTvdu88ONei0uBu9gFx/c0akc4+6vCxlS4t4XENsydOpKnLdE5FhsUHCWkH29oUhRxTwNXesGPcFW/bG5uHruL8pp1Tc1KRDSf8w0d6j1Udh/htRt41XE1eoNXI0+lMA/mvOT0KblxJYO0WoRa+qPJDVMeGtmrUDW9S4CewGvdV3auOZiXBtOo9waJDaFCrUcTETwWgC3Pn1XTsHuTgqZBbhqJcBGZ7c7vxPkqaZSDQA0AAWAAgDsAtdvocKT3OXJnd885ijjeD3OrujJhMS62tWpSoNPdreL3UvhPh1iumBo9JD6zr6/N+q6eAkLs42VJd5ZVK8qy8lHo/DYkRWxmJI/posp0R+TXH7KTw/wAOsC0yaAqHWa1SpVM+Wdxj0VlhZhXxowh0kZ3Uk+2a2G2dTpiKVOmwdGMa37Be8L6RW4wQMQsoi5AREQBERAYWURAYWURAEREAREQBERAEREAREQBERAEREAREQBERAEREAREQBERAEREB/9k="/>
          <p:cNvSpPr>
            <a:spLocks noChangeAspect="1" noChangeArrowheads="1"/>
          </p:cNvSpPr>
          <p:nvPr/>
        </p:nvSpPr>
        <p:spPr bwMode="auto">
          <a:xfrm>
            <a:off x="76200" y="-547688"/>
            <a:ext cx="1162050" cy="11525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0964" name="AutoShape 4" descr="data:image/jpg;base64,/9j/4AAQSkZJRgABAQAAAQABAAD/2wCEAAkGBhQSEBUUEBQRFBIVFxQVGBYUEBYZFxUYFRQVFRQXFBcaHSgjGx0jGRQVIDIgIzMrODAsFR4yNTA2NSYrLCkBCQoKDgwOGQ8PGikkHyAsKTUsLCwtLSksKSk1LCwsNS0pLCksLCwsLC0sLCwpLCktLCwpKiksLCwsLCwsKSwsKf/AABEIAH4AfwMBIgACEQEDEQH/xAAbAAEAAgMBAQAAAAAAAAAAAAAABQYBBAcDAv/EADoQAAEDAgMGBAQDBgcAAAAAAAEAAhEDIQQSMQUGIkFRcRNhgZEHMkKxkqHRFBUkM1JiQ3KCssHS8P/EABsBAQADAAMBAAAAAAAAAAAAAAACAwQBBQYH/8QAKhEAAgEDBAEDAgcAAAAAAAAAAAECAwQRBRIhMUETUZEiMhRCgaGisdH/2gAMAwEAAhEDEQA/AO4oiIAiIgCIiAIiIAiIgCIiAIiIAiIgCIiAIiIAiIgCIiAIiIAiLCAyi08LtWnUeWMcHOAzEQdJLZBIg3BFui3EAREQBEWCUBlF8uqAarwdtCmDBe2e6i5xXbBsrErwOOZ118jHuqzj99g2qWNabWvSqk+4aR91nnd0orO74JKDfRbZWVXdn7zZyAWvuDfw3N/3AT6LZ2jtsMpuLA5zhoBEntqqY6jbtZ3f6c7JZJiUBVEwu9Vd5uyqJ6lg+zr9oVkw+1jkbnHHAkGReO3/AAq46pQbw3gk6UkTEr5JUJV3la35jSHerH3AUdtDe+mWOaytQD44eIGPZ36Kb1Kh4eTj05GnuZiZxLJ+vCZvbE1P+wV5BXLdm7XZTe0tq0g5jCwGnReYYXZiJzuETHIlWitvu1pEtqgG+Y4epljrMaeahHUafTTRz6Ui1Ssyo3Zm2WVgC0i4kXkEdWnmpEFb6dWNWO6DK2muGVvbe/NLC1jSqwCA0y50AyJtYrXdv/ScyaeUnlBeR7imVangcwFUa+KzPcQSBMa6Wlddqd/+Dgmllsto0nUbNOlvkXPawsaXPIA/nlxEiSM1JogTPJTYxU6iexP2MqBwNPNUdWdcu4GT9LAeXcqRa8ryF3qtVzXp8e/k2K2UeGbdXDNgupWPNnI9bcj5qt1TVJqZ/wBlGUBwd+yOe4hxcL5quoLSCp+nUIIjVVzf2k44V9SkXtc2HnK97ZAs4cJH03/0qFtcQr1UmknLj3KpZppvs0aO1X5SaddxJ08PCYdg1vJhxXwK9e5NbEkGdX5QPwMauamqXOiKYM3LhN+pJk+vmjcS8Rke8SBOXgg3sINxEXXrJ6VDH0z/AImCOqwXLh+5ecftLweKo7FVA8n/ABnkMIHyRnvI4gTrMcltY7a+Fp+GWU6NUlrc1nPcHFoJzC/MlUrAYyq8VGPfUdLC5uao4w6nDxF+YzA91qVaMk5swJgtF4uf7jMRorqWnQmkpZyu8PtFNXU5L6opYfRcnbcwpcXHw6ZOo8CAO3Ct3Z+8lKctHEMDnFoAAPzTaGuESdFz+nh5ILgxoIcASwhshsSI5zFxzK+WUiDIkEXHUEEEfYJU0eD+zPzkjHWJ9SSwXL97AwQKpBDjDnUxq3xBEU55xPtK+qm3XnQCwtmc95aL3F40boR68jp4to8V94GbNrHDnBd05CLdAPJa7DoDf9QGt0sJGc6zE8oVH4eEllo3urJFj3f2pVzuILQC5o4RlDamWWOi+rg5p6yLCIXV9k48VqFOqBAe0OjpOo91xbZJYHjNOYGmGwRY+LmIcIkQxw6C2i6vuQf4CgT9TS4eQc5xA9iFdZR2VZJdYRzN7opslce+KTj5KiYStMifmH/vyV+xlLNTc0alpA7xZc0e7I4jSDpzC6rX4OTi/Bv0/DUkTbLADpC9GuWjhsUHeTunXstkPXjpwafJrlHBtNctXbYDsNVB0LHg/gcvRr1Gby44Mwz5IEgt5fVLRr6+xU7WD9aGF5RROnvTj7nKxRGQHKZiM2bV3Abt6RIt1WXUBAIIN8sBsGABBPcqQdUbNpJtlLWD6SIk5b+nkvlz8x+U6djaTJuTJnWF9Xp6lQ/NFo89U0C5X2tM8dmUoqGeTKk26sLfuV7NwY6vLbAnhuJbAE+a+2TBDW8TrcJL+EOknQG5tb+krYp7LqxmLS3nLg1oMi8F8FqwXd+1V3UJYR2NlpEFRxc4zn36NL932kOtMCQfM8uw5I3ZhkAwAYEyIA5k87CSt0sYLGtSno17qju0MEH1W9hNgVKn8vD42pIyyKApNvrxVCfcAalSoanc9NZ/QquNItEnKD5ILGYrM9zszgHElo4bNdmsQAZ+YwfJeZ2g4SeEkuLozgkRByxMjlAvobK74T4d4p0fw2GpDScRiHVXNHk1tvQHmprB/DGpbxcVkF5bhsOxn4Xuk/ktLnlYhT+Xj+jKqM225T+CibMqWPinw3FrhTYGkvhwDc5DQcvy28zK6hgd5SKdNlDC4pzGsa1uWg7LDREZn5ByUvsDdmlg2FtEOJcZdUeZqPPV7rT2EBSuVcUqOxuT7Ze3worwCqTvdu88ONei0uBu9gFx/c0akc4+6vCxlS4t4XENsydOpKnLdE5FhsUHCWkH29oUhRxTwNXesGPcFW/bG5uHruL8pp1Tc1KRDSf8w0d6j1Udh/htRt41XE1eoNXI0+lMA/mvOT0KblxJYO0WoRa+qPJDVMeGtmrUDW9S4CewGvdV3auOZiXBtOo9waJDaFCrUcTETwWgC3Pn1XTsHuTgqZBbhqJcBGZ7c7vxPkqaZSDQA0AAWAAgDsAtdvocKT3OXJnd885ijjeD3OrujJhMS62tWpSoNPdreL3UvhPh1iumBo9JD6zr6/N+q6eAkLs42VJd5ZVK8qy8lHo/DYkRWxmJI/posp0R+TXH7KTw/wAOsC0yaAqHWa1SpVM+Wdxj0VlhZhXxowh0kZ3Uk+2a2G2dTpiKVOmwdGMa37Be8L6RW4wQMQsoi5AREQBERAYWURAYWURAEREAREQBERAEREAREQBERAEREAREQBERAEREAREQBERAEREB/9k="/>
          <p:cNvSpPr>
            <a:spLocks noChangeAspect="1" noChangeArrowheads="1"/>
          </p:cNvSpPr>
          <p:nvPr/>
        </p:nvSpPr>
        <p:spPr bwMode="auto">
          <a:xfrm>
            <a:off x="76200" y="-547688"/>
            <a:ext cx="1162050" cy="11525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7" name="il_fi" descr="http://www.aguamarket.com/sql/productos/fotos/filtro%20biologico.jpg"/>
          <p:cNvPicPr/>
          <p:nvPr/>
        </p:nvPicPr>
        <p:blipFill>
          <a:blip r:embed="rId2" cstate="print"/>
          <a:srcRect/>
          <a:stretch>
            <a:fillRect/>
          </a:stretch>
        </p:blipFill>
        <p:spPr bwMode="auto">
          <a:xfrm>
            <a:off x="5715008" y="2786058"/>
            <a:ext cx="3000396" cy="2214578"/>
          </a:xfrm>
          <a:prstGeom prst="rect">
            <a:avLst/>
          </a:prstGeom>
          <a:noFill/>
          <a:ln w="9525">
            <a:noFill/>
            <a:miter lim="800000"/>
            <a:headEnd/>
            <a:tailEnd/>
          </a:ln>
          <a:effectLst>
            <a:innerShdw blurRad="114300">
              <a:prstClr val="black"/>
            </a:innerShdw>
          </a:effectLst>
        </p:spPr>
      </p:pic>
      <p:sp>
        <p:nvSpPr>
          <p:cNvPr id="8" name="7 CuadroTexto"/>
          <p:cNvSpPr txBox="1"/>
          <p:nvPr/>
        </p:nvSpPr>
        <p:spPr>
          <a:xfrm>
            <a:off x="6072198" y="5072074"/>
            <a:ext cx="2786082" cy="276999"/>
          </a:xfrm>
          <a:prstGeom prst="rect">
            <a:avLst/>
          </a:prstGeom>
          <a:noFill/>
        </p:spPr>
        <p:txBody>
          <a:bodyPr wrap="square" rtlCol="0">
            <a:spAutoFit/>
          </a:bodyPr>
          <a:lstStyle/>
          <a:p>
            <a:r>
              <a:rPr lang="es-ES" sz="1200" dirty="0" smtClean="0">
                <a:solidFill>
                  <a:schemeClr val="tx1">
                    <a:lumMod val="50000"/>
                    <a:lumOff val="50000"/>
                  </a:schemeClr>
                </a:solidFill>
              </a:rPr>
              <a:t>http://www.aguamarket.com</a:t>
            </a:r>
            <a:endParaRPr lang="es-E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00298" y="714356"/>
            <a:ext cx="4071966" cy="1071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2"/>
                </a:solidFill>
              </a:rPr>
              <a:t>DEPURACION CONVECIONAL(EDAR</a:t>
            </a:r>
            <a:r>
              <a:rPr lang="es-ES" dirty="0" smtClean="0">
                <a:solidFill>
                  <a:schemeClr val="tx1">
                    <a:lumMod val="50000"/>
                    <a:lumOff val="50000"/>
                  </a:schemeClr>
                </a:solidFill>
              </a:rPr>
              <a:t>)</a:t>
            </a:r>
            <a:endParaRPr lang="es-ES" dirty="0">
              <a:solidFill>
                <a:schemeClr val="tx1">
                  <a:lumMod val="50000"/>
                  <a:lumOff val="50000"/>
                </a:schemeClr>
              </a:solidFill>
            </a:endParaRPr>
          </a:p>
        </p:txBody>
      </p:sp>
      <p:sp>
        <p:nvSpPr>
          <p:cNvPr id="5" name="4 Rectángulo"/>
          <p:cNvSpPr/>
          <p:nvPr/>
        </p:nvSpPr>
        <p:spPr>
          <a:xfrm>
            <a:off x="571472" y="2214554"/>
            <a:ext cx="2786082"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2"/>
                </a:solidFill>
              </a:rPr>
              <a:t>LINEA DE AGUAS O PRINCIPAL</a:t>
            </a:r>
            <a:endParaRPr lang="es-ES" dirty="0">
              <a:solidFill>
                <a:schemeClr val="tx2"/>
              </a:solidFill>
            </a:endParaRPr>
          </a:p>
        </p:txBody>
      </p:sp>
      <p:sp>
        <p:nvSpPr>
          <p:cNvPr id="6" name="5 Rectángulo"/>
          <p:cNvSpPr/>
          <p:nvPr/>
        </p:nvSpPr>
        <p:spPr>
          <a:xfrm>
            <a:off x="4000496" y="2214554"/>
            <a:ext cx="2428892"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2"/>
                </a:solidFill>
              </a:rPr>
              <a:t>LINEA DE FANGOS</a:t>
            </a:r>
            <a:endParaRPr lang="es-ES" dirty="0">
              <a:solidFill>
                <a:schemeClr val="tx2"/>
              </a:solidFill>
            </a:endParaRPr>
          </a:p>
        </p:txBody>
      </p:sp>
      <p:sp>
        <p:nvSpPr>
          <p:cNvPr id="7" name="6 Rectángulo"/>
          <p:cNvSpPr/>
          <p:nvPr/>
        </p:nvSpPr>
        <p:spPr>
          <a:xfrm>
            <a:off x="6858016" y="2214554"/>
            <a:ext cx="200026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2"/>
                </a:solidFill>
              </a:rPr>
              <a:t>LINEA DE GAS</a:t>
            </a:r>
            <a:endParaRPr lang="es-ES" dirty="0">
              <a:solidFill>
                <a:schemeClr val="tx2"/>
              </a:solidFill>
            </a:endParaRPr>
          </a:p>
        </p:txBody>
      </p:sp>
      <p:sp>
        <p:nvSpPr>
          <p:cNvPr id="8" name="7 Rectángulo"/>
          <p:cNvSpPr/>
          <p:nvPr/>
        </p:nvSpPr>
        <p:spPr>
          <a:xfrm>
            <a:off x="500034" y="3500438"/>
            <a:ext cx="2928958" cy="30003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2"/>
                </a:solidFill>
              </a:rPr>
              <a:t>PRETRATAMIENTO</a:t>
            </a:r>
          </a:p>
          <a:p>
            <a:pPr algn="ctr"/>
            <a:endParaRPr lang="es-ES" sz="1600" dirty="0" smtClean="0">
              <a:solidFill>
                <a:schemeClr val="tx2"/>
              </a:solidFill>
            </a:endParaRPr>
          </a:p>
          <a:p>
            <a:pPr algn="ctr"/>
            <a:r>
              <a:rPr lang="es-ES" sz="1600" dirty="0" smtClean="0">
                <a:solidFill>
                  <a:schemeClr val="tx2"/>
                </a:solidFill>
              </a:rPr>
              <a:t>TRATAMIENTO PRIMARIO O FISICO-QUIMICO</a:t>
            </a:r>
          </a:p>
          <a:p>
            <a:pPr algn="ctr"/>
            <a:endParaRPr lang="es-ES" sz="1600" dirty="0" smtClean="0">
              <a:solidFill>
                <a:schemeClr val="tx2"/>
              </a:solidFill>
            </a:endParaRPr>
          </a:p>
          <a:p>
            <a:pPr algn="ctr"/>
            <a:r>
              <a:rPr lang="es-ES" sz="1600" dirty="0" smtClean="0">
                <a:solidFill>
                  <a:schemeClr val="tx2"/>
                </a:solidFill>
              </a:rPr>
              <a:t>TRATAMIENTO SECUNDARIO O BIOLOGICO</a:t>
            </a:r>
          </a:p>
          <a:p>
            <a:pPr algn="ctr"/>
            <a:endParaRPr lang="es-ES" sz="1600" dirty="0" smtClean="0">
              <a:solidFill>
                <a:schemeClr val="tx2"/>
              </a:solidFill>
            </a:endParaRPr>
          </a:p>
          <a:p>
            <a:pPr algn="ctr"/>
            <a:r>
              <a:rPr lang="es-ES" sz="1600" dirty="0" smtClean="0">
                <a:solidFill>
                  <a:schemeClr val="tx2"/>
                </a:solidFill>
              </a:rPr>
              <a:t>TRATAMIENTO TERCIARIO</a:t>
            </a:r>
            <a:endParaRPr lang="es-ES" sz="1600" dirty="0">
              <a:solidFill>
                <a:schemeClr val="tx2"/>
              </a:solidFill>
            </a:endParaRPr>
          </a:p>
        </p:txBody>
      </p:sp>
      <p:sp>
        <p:nvSpPr>
          <p:cNvPr id="9" name="8 Rectángulo"/>
          <p:cNvSpPr/>
          <p:nvPr/>
        </p:nvSpPr>
        <p:spPr>
          <a:xfrm>
            <a:off x="4500562" y="3500438"/>
            <a:ext cx="3786214" cy="2928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2"/>
                </a:solidFill>
              </a:rPr>
              <a:t> CONCENTRACION O ESPESAMIENTO</a:t>
            </a:r>
          </a:p>
          <a:p>
            <a:pPr algn="ctr"/>
            <a:endParaRPr lang="es-ES" sz="1600" dirty="0" smtClean="0">
              <a:solidFill>
                <a:schemeClr val="tx2"/>
              </a:solidFill>
            </a:endParaRPr>
          </a:p>
          <a:p>
            <a:pPr algn="ctr"/>
            <a:r>
              <a:rPr lang="es-ES" sz="1600" dirty="0" smtClean="0">
                <a:solidFill>
                  <a:schemeClr val="tx2"/>
                </a:solidFill>
              </a:rPr>
              <a:t>ESTABILIZACION O DIGESTION</a:t>
            </a:r>
          </a:p>
          <a:p>
            <a:pPr algn="ctr"/>
            <a:endParaRPr lang="es-ES" sz="1600" dirty="0" smtClean="0">
              <a:solidFill>
                <a:schemeClr val="tx2"/>
              </a:solidFill>
            </a:endParaRPr>
          </a:p>
          <a:p>
            <a:pPr algn="ctr"/>
            <a:r>
              <a:rPr lang="es-ES" sz="1600" dirty="0" smtClean="0">
                <a:solidFill>
                  <a:schemeClr val="tx2"/>
                </a:solidFill>
              </a:rPr>
              <a:t>ACONDICIONAMIENTO DE FANGOS</a:t>
            </a:r>
          </a:p>
          <a:p>
            <a:pPr algn="ctr"/>
            <a:endParaRPr lang="es-ES" sz="1600" dirty="0" smtClean="0">
              <a:solidFill>
                <a:schemeClr val="tx2"/>
              </a:solidFill>
            </a:endParaRPr>
          </a:p>
          <a:p>
            <a:pPr algn="ctr"/>
            <a:r>
              <a:rPr lang="es-ES" sz="1600" dirty="0" smtClean="0">
                <a:solidFill>
                  <a:schemeClr val="tx2"/>
                </a:solidFill>
              </a:rPr>
              <a:t>DESHIDRATACION Y SECADO</a:t>
            </a:r>
          </a:p>
          <a:p>
            <a:pPr algn="ctr"/>
            <a:endParaRPr lang="es-ES" sz="1600" dirty="0" smtClean="0">
              <a:solidFill>
                <a:schemeClr val="tx2"/>
              </a:solidFill>
            </a:endParaRPr>
          </a:p>
          <a:p>
            <a:pPr algn="ctr"/>
            <a:r>
              <a:rPr lang="es-ES" sz="1600" dirty="0" smtClean="0">
                <a:solidFill>
                  <a:schemeClr val="tx2"/>
                </a:solidFill>
              </a:rPr>
              <a:t>EVACUACION FINAL DE LOS FANGOS</a:t>
            </a:r>
            <a:endParaRPr lang="es-ES" sz="1600" dirty="0">
              <a:solidFill>
                <a:schemeClr val="tx2"/>
              </a:solidFill>
            </a:endParaRPr>
          </a:p>
        </p:txBody>
      </p:sp>
      <p:cxnSp>
        <p:nvCxnSpPr>
          <p:cNvPr id="11" name="10 Conector recto"/>
          <p:cNvCxnSpPr>
            <a:stCxn id="5" idx="2"/>
            <a:endCxn id="8" idx="0"/>
          </p:cNvCxnSpPr>
          <p:nvPr/>
        </p:nvCxnSpPr>
        <p:spPr>
          <a:xfrm rot="5400000">
            <a:off x="1643042" y="3178967"/>
            <a:ext cx="642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5400000">
            <a:off x="5250661" y="3178967"/>
            <a:ext cx="642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rot="5400000">
            <a:off x="5357818" y="2000240"/>
            <a:ext cx="4286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Conector angular"/>
          <p:cNvCxnSpPr>
            <a:stCxn id="2" idx="3"/>
            <a:endCxn id="7" idx="0"/>
          </p:cNvCxnSpPr>
          <p:nvPr/>
        </p:nvCxnSpPr>
        <p:spPr>
          <a:xfrm>
            <a:off x="6572264" y="1250141"/>
            <a:ext cx="1285884" cy="96441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6" name="35 Conector angular"/>
          <p:cNvCxnSpPr>
            <a:stCxn id="2" idx="1"/>
            <a:endCxn id="5" idx="0"/>
          </p:cNvCxnSpPr>
          <p:nvPr/>
        </p:nvCxnSpPr>
        <p:spPr>
          <a:xfrm rot="10800000" flipV="1">
            <a:off x="1964514" y="1250140"/>
            <a:ext cx="535785" cy="964413"/>
          </a:xfrm>
          <a:prstGeom prst="bentConnector2">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857256"/>
          </a:xfrm>
        </p:spPr>
        <p:txBody>
          <a:bodyPr/>
          <a:lstStyle/>
          <a:p>
            <a:pPr algn="ctr"/>
            <a:r>
              <a:rPr lang="es-ES" dirty="0" smtClean="0"/>
              <a:t>LINEA DE AGUAS O PRINCIPAL</a:t>
            </a:r>
            <a:endParaRPr lang="es-ES" dirty="0"/>
          </a:p>
        </p:txBody>
      </p:sp>
      <p:sp>
        <p:nvSpPr>
          <p:cNvPr id="3" name="2 Marcador de contenido"/>
          <p:cNvSpPr>
            <a:spLocks noGrp="1"/>
          </p:cNvSpPr>
          <p:nvPr>
            <p:ph idx="1"/>
          </p:nvPr>
        </p:nvSpPr>
        <p:spPr>
          <a:xfrm>
            <a:off x="457200" y="1714488"/>
            <a:ext cx="8229600" cy="4610112"/>
          </a:xfrm>
        </p:spPr>
        <p:txBody>
          <a:bodyPr>
            <a:normAutofit fontScale="92500" lnSpcReduction="10000"/>
          </a:bodyPr>
          <a:lstStyle/>
          <a:p>
            <a:pPr algn="ctr">
              <a:buNone/>
            </a:pPr>
            <a:r>
              <a:rPr lang="es-ES" sz="3800" b="1" dirty="0" smtClean="0">
                <a:effectLst>
                  <a:outerShdw blurRad="38100" dist="38100" dir="2700000" algn="tl">
                    <a:srgbClr val="000000">
                      <a:alpha val="43137"/>
                    </a:srgbClr>
                  </a:outerShdw>
                </a:effectLst>
              </a:rPr>
              <a:t>PRETRATAMIENTO</a:t>
            </a:r>
          </a:p>
          <a:p>
            <a:pPr>
              <a:buNone/>
            </a:pPr>
            <a:endParaRPr lang="es-ES" b="1" dirty="0" smtClean="0">
              <a:effectLst>
                <a:outerShdw blurRad="38100" dist="38100" dir="2700000" algn="tl">
                  <a:srgbClr val="000000">
                    <a:alpha val="43137"/>
                  </a:srgbClr>
                </a:outerShdw>
              </a:effectLst>
            </a:endParaRPr>
          </a:p>
          <a:p>
            <a:pPr>
              <a:buNone/>
            </a:pPr>
            <a:r>
              <a:rPr lang="es-ES" sz="2200" dirty="0" smtClean="0"/>
              <a:t>Su finalidad es eliminar los sólidos gruesos, arenas, gravas y grasas.</a:t>
            </a:r>
          </a:p>
          <a:p>
            <a:pPr>
              <a:buNone/>
            </a:pPr>
            <a:endParaRPr lang="es-ES" sz="2200" dirty="0" smtClean="0"/>
          </a:p>
          <a:p>
            <a:pPr>
              <a:buNone/>
            </a:pPr>
            <a:r>
              <a:rPr lang="es-ES" sz="2200" dirty="0" smtClean="0"/>
              <a:t>Las operaciones de pretratamiento dependen de:</a:t>
            </a:r>
          </a:p>
          <a:p>
            <a:pPr lvl="1"/>
            <a:r>
              <a:rPr lang="es-ES" sz="2200" dirty="0" smtClean="0"/>
              <a:t>La procedencia del agua residual (doméstica, industrial, etc.)</a:t>
            </a:r>
          </a:p>
          <a:p>
            <a:pPr lvl="1"/>
            <a:r>
              <a:rPr lang="es-ES" sz="2200" dirty="0" smtClean="0"/>
              <a:t>La calidad del agua bruta a tratar (mayor o menor cantidad de grasas, arenas, sólidos)</a:t>
            </a:r>
          </a:p>
          <a:p>
            <a:pPr lvl="1"/>
            <a:r>
              <a:rPr lang="es-ES" sz="2200" dirty="0" smtClean="0"/>
              <a:t>Del tipo de tratamiento posterior de la E.D.A.R.</a:t>
            </a:r>
          </a:p>
          <a:p>
            <a:pPr lvl="1"/>
            <a:r>
              <a:rPr lang="es-ES" sz="2200" dirty="0" smtClean="0"/>
              <a:t>De la importancia de la instalación</a:t>
            </a:r>
          </a:p>
          <a:p>
            <a:pPr lvl="1"/>
            <a:r>
              <a:rPr lang="es-ES" sz="2200" dirty="0" smtClean="0"/>
              <a:t>etc.</a:t>
            </a:r>
          </a:p>
          <a:p>
            <a:pPr>
              <a:buNone/>
            </a:pPr>
            <a:endParaRPr lang="es-ES" sz="2200" dirty="0" smtClean="0"/>
          </a:p>
          <a:p>
            <a:pPr>
              <a:buNone/>
            </a:pPr>
            <a:r>
              <a:rPr lang="es-ES" sz="2200" dirty="0" smtClean="0"/>
              <a:t> Las operaciones que se realizan son:</a:t>
            </a:r>
          </a:p>
          <a:p>
            <a:pPr lvl="0">
              <a:buNone/>
            </a:pPr>
            <a:endParaRPr lang="es-ES" dirty="0" smtClean="0"/>
          </a:p>
          <a:p>
            <a:pPr>
              <a:buNone/>
            </a:pPr>
            <a:endParaRPr lang="es-E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1000108"/>
            <a:ext cx="2143140" cy="369332"/>
          </a:xfrm>
          <a:prstGeom prst="rect">
            <a:avLst/>
          </a:prstGeom>
          <a:noFill/>
        </p:spPr>
        <p:txBody>
          <a:bodyPr wrap="square" rtlCol="0">
            <a:spAutoFit/>
          </a:bodyPr>
          <a:lstStyle/>
          <a:p>
            <a:pPr>
              <a:buFont typeface="Wingdings" pitchFamily="2" charset="2"/>
              <a:buChar char="q"/>
            </a:pPr>
            <a:r>
              <a:rPr lang="es-ES" b="1" dirty="0" smtClean="0">
                <a:effectLst>
                  <a:outerShdw blurRad="38100" dist="38100" dir="2700000" algn="tl">
                    <a:srgbClr val="000000">
                      <a:alpha val="43137"/>
                    </a:srgbClr>
                  </a:outerShdw>
                </a:effectLst>
              </a:rPr>
              <a:t> ALIVIADERO</a:t>
            </a:r>
            <a:endParaRPr lang="es-ES" b="1" dirty="0">
              <a:effectLst>
                <a:outerShdw blurRad="38100" dist="38100" dir="2700000" algn="tl">
                  <a:srgbClr val="000000">
                    <a:alpha val="43137"/>
                  </a:srgbClr>
                </a:outerShdw>
              </a:effectLst>
            </a:endParaRPr>
          </a:p>
        </p:txBody>
      </p:sp>
      <p:sp>
        <p:nvSpPr>
          <p:cNvPr id="3" name="2 CuadroTexto"/>
          <p:cNvSpPr txBox="1"/>
          <p:nvPr/>
        </p:nvSpPr>
        <p:spPr>
          <a:xfrm>
            <a:off x="857224" y="1571612"/>
            <a:ext cx="6072230" cy="1477328"/>
          </a:xfrm>
          <a:prstGeom prst="rect">
            <a:avLst/>
          </a:prstGeom>
          <a:noFill/>
        </p:spPr>
        <p:txBody>
          <a:bodyPr wrap="square" rtlCol="0">
            <a:spAutoFit/>
          </a:bodyPr>
          <a:lstStyle/>
          <a:p>
            <a:r>
              <a:rPr lang="es-ES" dirty="0" smtClean="0"/>
              <a:t>Su misión es la de evacuar el excedente de caudal sobre el que se ha calculado como tope, de forma parcial, hacia un deposito de retención para su reintroducción posterior a la depuradora.</a:t>
            </a:r>
          </a:p>
          <a:p>
            <a:endParaRPr lang="es-ES" dirty="0"/>
          </a:p>
        </p:txBody>
      </p:sp>
      <p:pic>
        <p:nvPicPr>
          <p:cNvPr id="53250" name="Picture 2" descr="Fuente propia: Depósito de retención">
            <a:hlinkClick r:id="rId3"/>
          </p:cNvPr>
          <p:cNvPicPr>
            <a:picLocks noChangeAspect="1" noChangeArrowheads="1"/>
          </p:cNvPicPr>
          <p:nvPr/>
        </p:nvPicPr>
        <p:blipFill>
          <a:blip r:embed="rId4" cstate="print"/>
          <a:srcRect/>
          <a:stretch>
            <a:fillRect/>
          </a:stretch>
        </p:blipFill>
        <p:spPr bwMode="auto">
          <a:xfrm>
            <a:off x="6858016" y="1571612"/>
            <a:ext cx="2000264" cy="1143008"/>
          </a:xfrm>
          <a:prstGeom prst="rect">
            <a:avLst/>
          </a:prstGeom>
          <a:noFill/>
        </p:spPr>
      </p:pic>
      <p:sp>
        <p:nvSpPr>
          <p:cNvPr id="5" name="4 CuadroTexto"/>
          <p:cNvSpPr txBox="1"/>
          <p:nvPr/>
        </p:nvSpPr>
        <p:spPr>
          <a:xfrm>
            <a:off x="6929454" y="2714620"/>
            <a:ext cx="2000264" cy="600164"/>
          </a:xfrm>
          <a:prstGeom prst="rect">
            <a:avLst/>
          </a:prstGeom>
          <a:noFill/>
        </p:spPr>
        <p:txBody>
          <a:bodyPr wrap="square" rtlCol="0">
            <a:spAutoFit/>
          </a:bodyPr>
          <a:lstStyle/>
          <a:p>
            <a:r>
              <a:rPr lang="es-ES" sz="1100" dirty="0" smtClean="0">
                <a:solidFill>
                  <a:schemeClr val="tx1">
                    <a:lumMod val="50000"/>
                    <a:lumOff val="50000"/>
                  </a:schemeClr>
                </a:solidFill>
              </a:rPr>
              <a:t>http://editorial.cda.ulpgc.es/instalacion/2_ALCANTARILLADO/22_elementos/I222.htm</a:t>
            </a:r>
            <a:endParaRPr lang="es-ES" sz="1100" dirty="0">
              <a:solidFill>
                <a:schemeClr val="tx1">
                  <a:lumMod val="50000"/>
                  <a:lumOff val="50000"/>
                </a:schemeClr>
              </a:solidFill>
            </a:endParaRPr>
          </a:p>
        </p:txBody>
      </p:sp>
      <p:sp>
        <p:nvSpPr>
          <p:cNvPr id="6" name="5 CuadroTexto"/>
          <p:cNvSpPr txBox="1"/>
          <p:nvPr/>
        </p:nvSpPr>
        <p:spPr>
          <a:xfrm>
            <a:off x="571472" y="3357562"/>
            <a:ext cx="4572032" cy="646331"/>
          </a:xfrm>
          <a:prstGeom prst="rect">
            <a:avLst/>
          </a:prstGeom>
          <a:noFill/>
        </p:spPr>
        <p:txBody>
          <a:bodyPr wrap="square" rtlCol="0">
            <a:spAutoFit/>
          </a:bodyPr>
          <a:lstStyle/>
          <a:p>
            <a:pPr algn="ctr">
              <a:buFont typeface="Wingdings" pitchFamily="2" charset="2"/>
              <a:buChar char="q"/>
            </a:pPr>
            <a:r>
              <a:rPr lang="es-ES" b="1" dirty="0" smtClean="0">
                <a:effectLst>
                  <a:outerShdw blurRad="38100" dist="38100" dir="2700000" algn="tl">
                    <a:srgbClr val="000000">
                      <a:alpha val="43137"/>
                    </a:srgbClr>
                  </a:outerShdw>
                </a:effectLst>
              </a:rPr>
              <a:t>SEPARACION DE GRANDES SOLIDOS (POZO DE GRUESOS)</a:t>
            </a:r>
            <a:endParaRPr lang="es-ES" b="1" dirty="0">
              <a:effectLst>
                <a:outerShdw blurRad="38100" dist="38100" dir="2700000" algn="tl">
                  <a:srgbClr val="000000">
                    <a:alpha val="43137"/>
                  </a:srgbClr>
                </a:outerShdw>
              </a:effectLst>
            </a:endParaRPr>
          </a:p>
        </p:txBody>
      </p:sp>
      <p:sp>
        <p:nvSpPr>
          <p:cNvPr id="7" name="6 CuadroTexto"/>
          <p:cNvSpPr txBox="1"/>
          <p:nvPr/>
        </p:nvSpPr>
        <p:spPr>
          <a:xfrm>
            <a:off x="714348" y="4357694"/>
            <a:ext cx="5643602" cy="2031325"/>
          </a:xfrm>
          <a:prstGeom prst="rect">
            <a:avLst/>
          </a:prstGeom>
          <a:noFill/>
        </p:spPr>
        <p:txBody>
          <a:bodyPr wrap="square" rtlCol="0">
            <a:spAutoFit/>
          </a:bodyPr>
          <a:lstStyle/>
          <a:p>
            <a:r>
              <a:rPr lang="es-ES" dirty="0" smtClean="0"/>
              <a:t>Es un pozo situado a la entrada del colector de la depuradora que se utiliza cuando se prevé la existencia de sólidos de gran tamaño o de una gran cantidad de arenas en el agua bruta. </a:t>
            </a:r>
          </a:p>
          <a:p>
            <a:r>
              <a:rPr lang="es-ES" dirty="0" smtClean="0"/>
              <a:t>Los residuos separados con esta operación se almacenan en contenedores para posteriormente transportarlos a un vertedero o llevarlos a incineración</a:t>
            </a:r>
            <a:endParaRPr lang="es-ES" dirty="0"/>
          </a:p>
        </p:txBody>
      </p:sp>
      <p:pic>
        <p:nvPicPr>
          <p:cNvPr id="53252" name="Picture 4" descr="http://t3.gstatic.com/images?q=tbn:ANd9GcTUQ4sfQ1pNazQuLYOcKU6nmvc_SrDdi-BRaCVEPpX_ddJxGI1o8A"/>
          <p:cNvPicPr>
            <a:picLocks noChangeAspect="1" noChangeArrowheads="1"/>
          </p:cNvPicPr>
          <p:nvPr/>
        </p:nvPicPr>
        <p:blipFill>
          <a:blip r:embed="rId5" cstate="print"/>
          <a:srcRect/>
          <a:stretch>
            <a:fillRect/>
          </a:stretch>
        </p:blipFill>
        <p:spPr bwMode="auto">
          <a:xfrm>
            <a:off x="6429388" y="3714752"/>
            <a:ext cx="2428892" cy="2214578"/>
          </a:xfrm>
          <a:prstGeom prst="rect">
            <a:avLst/>
          </a:prstGeom>
          <a:noFill/>
        </p:spPr>
      </p:pic>
      <p:sp>
        <p:nvSpPr>
          <p:cNvPr id="9" name="8 CuadroTexto"/>
          <p:cNvSpPr txBox="1"/>
          <p:nvPr/>
        </p:nvSpPr>
        <p:spPr>
          <a:xfrm>
            <a:off x="6500826" y="6072206"/>
            <a:ext cx="2286016" cy="600164"/>
          </a:xfrm>
          <a:prstGeom prst="rect">
            <a:avLst/>
          </a:prstGeom>
          <a:noFill/>
        </p:spPr>
        <p:txBody>
          <a:bodyPr wrap="square" rtlCol="0">
            <a:spAutoFit/>
          </a:bodyPr>
          <a:lstStyle/>
          <a:p>
            <a:r>
              <a:rPr lang="es-ES" sz="1100" dirty="0" smtClean="0">
                <a:solidFill>
                  <a:schemeClr val="tx1">
                    <a:lumMod val="50000"/>
                    <a:lumOff val="50000"/>
                  </a:schemeClr>
                </a:solidFill>
              </a:rPr>
              <a:t>http://usuarios.arsystel.com/raulh/edar_pinedo/thumb/1103-1-0.html</a:t>
            </a:r>
            <a:endParaRPr lang="es-ES" sz="11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928670"/>
            <a:ext cx="1785950" cy="400110"/>
          </a:xfrm>
          <a:prstGeom prst="rect">
            <a:avLst/>
          </a:prstGeom>
          <a:noFill/>
        </p:spPr>
        <p:txBody>
          <a:bodyPr wrap="square" rtlCol="0">
            <a:spAutoFit/>
          </a:bodyPr>
          <a:lstStyle/>
          <a:p>
            <a:pPr>
              <a:buFont typeface="Wingdings" pitchFamily="2" charset="2"/>
              <a:buChar char="q"/>
            </a:pPr>
            <a:r>
              <a:rPr lang="es-ES" sz="2000" b="1" dirty="0" smtClean="0">
                <a:effectLst>
                  <a:outerShdw blurRad="38100" dist="38100" dir="2700000" algn="tl">
                    <a:srgbClr val="000000">
                      <a:alpha val="43137"/>
                    </a:srgbClr>
                  </a:outerShdw>
                </a:effectLst>
              </a:rPr>
              <a:t> DESBASTE</a:t>
            </a:r>
            <a:endParaRPr lang="es-ES" sz="2000" b="1" dirty="0">
              <a:effectLst>
                <a:outerShdw blurRad="38100" dist="38100" dir="2700000" algn="tl">
                  <a:srgbClr val="000000">
                    <a:alpha val="43137"/>
                  </a:srgbClr>
                </a:outerShdw>
              </a:effectLst>
            </a:endParaRPr>
          </a:p>
        </p:txBody>
      </p:sp>
      <p:sp>
        <p:nvSpPr>
          <p:cNvPr id="4" name="3 CuadroTexto"/>
          <p:cNvSpPr txBox="1"/>
          <p:nvPr/>
        </p:nvSpPr>
        <p:spPr>
          <a:xfrm>
            <a:off x="4857752" y="1357298"/>
            <a:ext cx="3714744" cy="1754326"/>
          </a:xfrm>
          <a:prstGeom prst="rect">
            <a:avLst/>
          </a:prstGeom>
          <a:noFill/>
        </p:spPr>
        <p:txBody>
          <a:bodyPr wrap="square" rtlCol="0">
            <a:spAutoFit/>
          </a:bodyPr>
          <a:lstStyle/>
          <a:p>
            <a:r>
              <a:rPr lang="es-ES" dirty="0" smtClean="0"/>
              <a:t>Esta operación consiste en hacer pasar el agua residual a través de una reja </a:t>
            </a:r>
            <a:r>
              <a:rPr lang="es-ES_tradnl" dirty="0" smtClean="0"/>
              <a:t>formada por barras verticales o inclinadas, que interceptan el flujo de la corriente de agua residual.</a:t>
            </a:r>
            <a:endParaRPr lang="es-ES" dirty="0"/>
          </a:p>
        </p:txBody>
      </p:sp>
      <p:pic>
        <p:nvPicPr>
          <p:cNvPr id="5" name="4 Imagen" descr="C:\Users\SONIA\Desktop\rejas.png"/>
          <p:cNvPicPr/>
          <p:nvPr/>
        </p:nvPicPr>
        <p:blipFill>
          <a:blip r:embed="rId2" cstate="print"/>
          <a:srcRect l="30384" t="29839" r="25601" b="41935"/>
          <a:stretch>
            <a:fillRect/>
          </a:stretch>
        </p:blipFill>
        <p:spPr bwMode="auto">
          <a:xfrm>
            <a:off x="500034" y="1428736"/>
            <a:ext cx="4429156" cy="1866900"/>
          </a:xfrm>
          <a:prstGeom prst="rect">
            <a:avLst/>
          </a:prstGeom>
          <a:noFill/>
          <a:ln w="9525">
            <a:noFill/>
            <a:miter lim="800000"/>
            <a:headEnd/>
            <a:tailEnd/>
          </a:ln>
        </p:spPr>
      </p:pic>
      <p:sp>
        <p:nvSpPr>
          <p:cNvPr id="6" name="5 CuadroTexto"/>
          <p:cNvSpPr txBox="1"/>
          <p:nvPr/>
        </p:nvSpPr>
        <p:spPr>
          <a:xfrm>
            <a:off x="857224" y="3857628"/>
            <a:ext cx="1857388" cy="400110"/>
          </a:xfrm>
          <a:prstGeom prst="rect">
            <a:avLst/>
          </a:prstGeom>
          <a:noFill/>
        </p:spPr>
        <p:txBody>
          <a:bodyPr wrap="square" rtlCol="0">
            <a:spAutoFit/>
          </a:bodyPr>
          <a:lstStyle/>
          <a:p>
            <a:pPr>
              <a:buFont typeface="Wingdings" pitchFamily="2" charset="2"/>
              <a:buChar char="q"/>
            </a:pPr>
            <a:r>
              <a:rPr lang="es-ES" sz="2000" dirty="0" smtClean="0"/>
              <a:t> </a:t>
            </a:r>
            <a:r>
              <a:rPr lang="es-ES" sz="2000" b="1" dirty="0" smtClean="0">
                <a:effectLst>
                  <a:outerShdw blurRad="38100" dist="38100" dir="2700000" algn="tl">
                    <a:srgbClr val="000000">
                      <a:alpha val="43137"/>
                    </a:srgbClr>
                  </a:outerShdw>
                </a:effectLst>
              </a:rPr>
              <a:t>TAMIZADO</a:t>
            </a:r>
            <a:endParaRPr lang="es-ES" sz="2000" b="1" dirty="0">
              <a:effectLst>
                <a:outerShdw blurRad="38100" dist="38100" dir="2700000" algn="tl">
                  <a:srgbClr val="000000">
                    <a:alpha val="43137"/>
                  </a:srgbClr>
                </a:outerShdw>
              </a:effectLst>
            </a:endParaRPr>
          </a:p>
        </p:txBody>
      </p:sp>
      <p:sp>
        <p:nvSpPr>
          <p:cNvPr id="7" name="6 CuadroTexto"/>
          <p:cNvSpPr txBox="1"/>
          <p:nvPr/>
        </p:nvSpPr>
        <p:spPr>
          <a:xfrm>
            <a:off x="2786050" y="4000505"/>
            <a:ext cx="5786478" cy="2031325"/>
          </a:xfrm>
          <a:prstGeom prst="rect">
            <a:avLst/>
          </a:prstGeom>
          <a:noFill/>
        </p:spPr>
        <p:txBody>
          <a:bodyPr wrap="square" rtlCol="0">
            <a:spAutoFit/>
          </a:bodyPr>
          <a:lstStyle/>
          <a:p>
            <a:r>
              <a:rPr lang="es-ES" dirty="0" smtClean="0"/>
              <a:t>Se incluirán en casos especiales:</a:t>
            </a:r>
          </a:p>
          <a:p>
            <a:endParaRPr lang="es-ES" dirty="0" smtClean="0"/>
          </a:p>
          <a:p>
            <a:pPr lvl="0">
              <a:buFont typeface="Arial" pitchFamily="34" charset="0"/>
              <a:buChar char="•"/>
            </a:pPr>
            <a:r>
              <a:rPr lang="es-ES" dirty="0" smtClean="0"/>
              <a:t>Cuando las aguas residuales brutas llevan cantidades excepcionales de sólidos en suspensión, flotantes o residuos.</a:t>
            </a:r>
          </a:p>
          <a:p>
            <a:pPr>
              <a:buFont typeface="Arial" pitchFamily="34" charset="0"/>
              <a:buChar char="•"/>
            </a:pPr>
            <a:r>
              <a:rPr lang="es-ES" dirty="0" smtClean="0"/>
              <a:t>Cuando existen vertidos industriales importantes provenientes principalmente del sector alimentario</a:t>
            </a:r>
            <a:endParaRPr lang="es-E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857232"/>
            <a:ext cx="2286016" cy="400110"/>
          </a:xfrm>
          <a:prstGeom prst="rect">
            <a:avLst/>
          </a:prstGeom>
          <a:noFill/>
        </p:spPr>
        <p:txBody>
          <a:bodyPr wrap="square" rtlCol="0">
            <a:spAutoFit/>
          </a:bodyPr>
          <a:lstStyle/>
          <a:p>
            <a:pPr>
              <a:buFont typeface="Wingdings" pitchFamily="2" charset="2"/>
              <a:buChar char="q"/>
            </a:pPr>
            <a:r>
              <a:rPr lang="es-ES" sz="2000" dirty="0" smtClean="0"/>
              <a:t> </a:t>
            </a:r>
            <a:r>
              <a:rPr lang="es-ES" sz="2000" b="1" dirty="0" smtClean="0">
                <a:effectLst>
                  <a:outerShdw blurRad="38100" dist="38100" dir="2700000" algn="tl">
                    <a:srgbClr val="000000">
                      <a:alpha val="43137"/>
                    </a:srgbClr>
                  </a:outerShdw>
                </a:effectLst>
              </a:rPr>
              <a:t>DESARENADO</a:t>
            </a:r>
            <a:endParaRPr lang="es-ES" sz="2000" b="1" dirty="0">
              <a:effectLst>
                <a:outerShdw blurRad="38100" dist="38100" dir="2700000" algn="tl">
                  <a:srgbClr val="000000">
                    <a:alpha val="43137"/>
                  </a:srgbClr>
                </a:outerShdw>
              </a:effectLst>
            </a:endParaRPr>
          </a:p>
        </p:txBody>
      </p:sp>
      <p:sp>
        <p:nvSpPr>
          <p:cNvPr id="3" name="2 CuadroTexto"/>
          <p:cNvSpPr txBox="1"/>
          <p:nvPr/>
        </p:nvSpPr>
        <p:spPr>
          <a:xfrm>
            <a:off x="1071538" y="1357298"/>
            <a:ext cx="4572032" cy="1477328"/>
          </a:xfrm>
          <a:prstGeom prst="rect">
            <a:avLst/>
          </a:prstGeom>
          <a:noFill/>
        </p:spPr>
        <p:txBody>
          <a:bodyPr wrap="square" rtlCol="0">
            <a:spAutoFit/>
          </a:bodyPr>
          <a:lstStyle/>
          <a:p>
            <a:r>
              <a:rPr lang="es-ES_tradnl" dirty="0" smtClean="0"/>
              <a:t>Tienen como objetivo extraer del agua bruta las partículas minerales de tamaño superior a uno fijado en el diseño, generalmente 200 micras.</a:t>
            </a:r>
            <a:endParaRPr lang="es-ES" dirty="0" smtClean="0"/>
          </a:p>
          <a:p>
            <a:endParaRPr lang="es-ES" dirty="0"/>
          </a:p>
        </p:txBody>
      </p:sp>
      <p:pic>
        <p:nvPicPr>
          <p:cNvPr id="4" name="il_fi" descr="http://4.bp.blogspot.com/_x8PkhfKrBgg/TA7eX5RE7FI/AAAAAAAAAA0/odjxqxlmZRg/s1600/desarenador.jpg"/>
          <p:cNvPicPr/>
          <p:nvPr/>
        </p:nvPicPr>
        <p:blipFill>
          <a:blip r:embed="rId2" cstate="print"/>
          <a:srcRect/>
          <a:stretch>
            <a:fillRect/>
          </a:stretch>
        </p:blipFill>
        <p:spPr bwMode="auto">
          <a:xfrm>
            <a:off x="6000760" y="1214422"/>
            <a:ext cx="2624125" cy="1785950"/>
          </a:xfrm>
          <a:prstGeom prst="rect">
            <a:avLst/>
          </a:prstGeom>
          <a:noFill/>
          <a:ln w="9525">
            <a:noFill/>
            <a:miter lim="800000"/>
            <a:headEnd/>
            <a:tailEnd/>
          </a:ln>
        </p:spPr>
      </p:pic>
      <p:sp>
        <p:nvSpPr>
          <p:cNvPr id="11" name="10 CuadroTexto"/>
          <p:cNvSpPr txBox="1"/>
          <p:nvPr/>
        </p:nvSpPr>
        <p:spPr>
          <a:xfrm>
            <a:off x="6286512" y="3071810"/>
            <a:ext cx="2214578" cy="461665"/>
          </a:xfrm>
          <a:prstGeom prst="rect">
            <a:avLst/>
          </a:prstGeom>
          <a:noFill/>
        </p:spPr>
        <p:txBody>
          <a:bodyPr wrap="square" rtlCol="0">
            <a:spAutoFit/>
          </a:bodyPr>
          <a:lstStyle/>
          <a:p>
            <a:r>
              <a:rPr lang="es-ES" sz="1200" dirty="0" smtClean="0">
                <a:solidFill>
                  <a:schemeClr val="tx1">
                    <a:lumMod val="50000"/>
                    <a:lumOff val="50000"/>
                  </a:schemeClr>
                </a:solidFill>
              </a:rPr>
              <a:t>http://garciabond.blogspot.com/2010/06/desarenador.html</a:t>
            </a:r>
            <a:endParaRPr lang="es-ES" sz="1200" dirty="0">
              <a:solidFill>
                <a:schemeClr val="tx1">
                  <a:lumMod val="50000"/>
                  <a:lumOff val="50000"/>
                </a:schemeClr>
              </a:solidFill>
            </a:endParaRPr>
          </a:p>
        </p:txBody>
      </p:sp>
      <p:sp>
        <p:nvSpPr>
          <p:cNvPr id="12" name="11 CuadroTexto"/>
          <p:cNvSpPr txBox="1"/>
          <p:nvPr/>
        </p:nvSpPr>
        <p:spPr>
          <a:xfrm>
            <a:off x="785786" y="3143248"/>
            <a:ext cx="4500594" cy="400110"/>
          </a:xfrm>
          <a:prstGeom prst="rect">
            <a:avLst/>
          </a:prstGeom>
          <a:noFill/>
        </p:spPr>
        <p:txBody>
          <a:bodyPr wrap="square" rtlCol="0">
            <a:spAutoFit/>
          </a:bodyPr>
          <a:lstStyle/>
          <a:p>
            <a:pPr>
              <a:buFont typeface="Wingdings" pitchFamily="2" charset="2"/>
              <a:buChar char="q"/>
            </a:pPr>
            <a:r>
              <a:rPr lang="es-ES" sz="2000" b="1" dirty="0" smtClean="0">
                <a:effectLst>
                  <a:outerShdw blurRad="38100" dist="38100" dir="2700000" algn="tl">
                    <a:srgbClr val="000000">
                      <a:alpha val="43137"/>
                    </a:srgbClr>
                  </a:outerShdw>
                </a:effectLst>
              </a:rPr>
              <a:t> DESACEITADO-DESENGRASADO</a:t>
            </a:r>
            <a:endParaRPr lang="es-ES" sz="2000" b="1" dirty="0">
              <a:effectLst>
                <a:outerShdw blurRad="38100" dist="38100" dir="2700000" algn="tl">
                  <a:srgbClr val="000000">
                    <a:alpha val="43137"/>
                  </a:srgbClr>
                </a:outerShdw>
              </a:effectLst>
            </a:endParaRPr>
          </a:p>
        </p:txBody>
      </p:sp>
      <p:sp>
        <p:nvSpPr>
          <p:cNvPr id="13" name="12 CuadroTexto"/>
          <p:cNvSpPr txBox="1"/>
          <p:nvPr/>
        </p:nvSpPr>
        <p:spPr>
          <a:xfrm>
            <a:off x="928662" y="3786190"/>
            <a:ext cx="7858180" cy="923330"/>
          </a:xfrm>
          <a:prstGeom prst="rect">
            <a:avLst/>
          </a:prstGeom>
          <a:noFill/>
        </p:spPr>
        <p:txBody>
          <a:bodyPr wrap="square" rtlCol="0">
            <a:spAutoFit/>
          </a:bodyPr>
          <a:lstStyle/>
          <a:p>
            <a:r>
              <a:rPr lang="es-ES" dirty="0" smtClean="0"/>
              <a:t>El objetivo es eliminar grasas, aceites, espumas y demás materiales flotantes más ligeros que el agua, que podrían distorsionar los procesos de tratamiento posteriores.</a:t>
            </a:r>
            <a:endParaRPr lang="es-ES" dirty="0"/>
          </a:p>
        </p:txBody>
      </p:sp>
      <p:pic>
        <p:nvPicPr>
          <p:cNvPr id="14" name="Imagen 3" descr="http://iesmunoztorrero.juntaextremadura.net/web/aguaserena/activid/edar/3.desar-deseng.gif"/>
          <p:cNvPicPr>
            <a:picLocks noChangeAspect="1" noChangeArrowheads="1"/>
          </p:cNvPicPr>
          <p:nvPr/>
        </p:nvPicPr>
        <p:blipFill>
          <a:blip r:embed="rId3" cstate="print"/>
          <a:srcRect/>
          <a:stretch>
            <a:fillRect/>
          </a:stretch>
        </p:blipFill>
        <p:spPr bwMode="auto">
          <a:xfrm>
            <a:off x="2357422" y="4429132"/>
            <a:ext cx="6121400" cy="21431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upload.wikimedia.org/wikipedia/commons/b/b3/Esquema_pretratamiento.png">
            <a:hlinkClick r:id="rId2"/>
          </p:cNvPr>
          <p:cNvPicPr/>
          <p:nvPr/>
        </p:nvPicPr>
        <p:blipFill>
          <a:blip r:embed="rId3" cstate="print"/>
          <a:srcRect/>
          <a:stretch>
            <a:fillRect/>
          </a:stretch>
        </p:blipFill>
        <p:spPr bwMode="auto">
          <a:xfrm>
            <a:off x="500034" y="1285860"/>
            <a:ext cx="8215370" cy="4857784"/>
          </a:xfrm>
          <a:prstGeom prst="rect">
            <a:avLst/>
          </a:prstGeom>
          <a:noFill/>
          <a:ln w="9525">
            <a:noFill/>
            <a:miter lim="800000"/>
            <a:headEnd/>
            <a:tailEnd/>
          </a:ln>
          <a:effectLst>
            <a:innerShdw blurRad="114300">
              <a:prstClr val="black"/>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928694"/>
          </a:xfrm>
        </p:spPr>
        <p:txBody>
          <a:bodyPr>
            <a:normAutofit/>
          </a:bodyPr>
          <a:lstStyle/>
          <a:p>
            <a:r>
              <a:rPr lang="es-ES" dirty="0" smtClean="0"/>
              <a:t> PRINCIPALES CONTAMINANTES</a:t>
            </a:r>
            <a:endParaRPr lang="es-ES" dirty="0"/>
          </a:p>
        </p:txBody>
      </p:sp>
      <p:graphicFrame>
        <p:nvGraphicFramePr>
          <p:cNvPr id="4" name="3 Marcador de contenido"/>
          <p:cNvGraphicFramePr>
            <a:graphicFrameLocks noGrp="1"/>
          </p:cNvGraphicFramePr>
          <p:nvPr>
            <p:ph idx="1"/>
          </p:nvPr>
        </p:nvGraphicFramePr>
        <p:xfrm>
          <a:off x="642910" y="1428736"/>
          <a:ext cx="7643866"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928694"/>
          </a:xfrm>
        </p:spPr>
        <p:txBody>
          <a:bodyPr/>
          <a:lstStyle/>
          <a:p>
            <a:pPr algn="ctr"/>
            <a:r>
              <a:rPr lang="es-ES" dirty="0" smtClean="0"/>
              <a:t>LINEA DE AGUAS O PRINCIPAL</a:t>
            </a:r>
            <a:endParaRPr lang="es-ES" dirty="0"/>
          </a:p>
        </p:txBody>
      </p:sp>
      <p:sp>
        <p:nvSpPr>
          <p:cNvPr id="3" name="2 Marcador de contenido"/>
          <p:cNvSpPr>
            <a:spLocks noGrp="1"/>
          </p:cNvSpPr>
          <p:nvPr>
            <p:ph idx="1"/>
          </p:nvPr>
        </p:nvSpPr>
        <p:spPr>
          <a:xfrm>
            <a:off x="457200" y="1571612"/>
            <a:ext cx="8229600" cy="4752988"/>
          </a:xfrm>
        </p:spPr>
        <p:txBody>
          <a:bodyPr>
            <a:normAutofit/>
          </a:bodyPr>
          <a:lstStyle/>
          <a:p>
            <a:pPr algn="ctr">
              <a:buNone/>
            </a:pPr>
            <a:r>
              <a:rPr lang="es-ES" sz="2800" b="1" dirty="0" smtClean="0">
                <a:effectLst>
                  <a:outerShdw blurRad="38100" dist="38100" dir="2700000" algn="tl">
                    <a:srgbClr val="000000">
                      <a:alpha val="43137"/>
                    </a:srgbClr>
                  </a:outerShdw>
                </a:effectLst>
              </a:rPr>
              <a:t>TRATAMIENTO PRIMARIO O FISICO-QUIMICO</a:t>
            </a:r>
          </a:p>
          <a:p>
            <a:pPr>
              <a:buNone/>
            </a:pPr>
            <a:endParaRPr lang="es-ES" sz="2800" b="1" dirty="0" smtClean="0">
              <a:effectLst>
                <a:outerShdw blurRad="38100" dist="38100" dir="2700000" algn="tl">
                  <a:srgbClr val="000000">
                    <a:alpha val="43137"/>
                  </a:srgbClr>
                </a:outerShdw>
              </a:effectLst>
            </a:endParaRPr>
          </a:p>
          <a:p>
            <a:pPr>
              <a:buNone/>
            </a:pPr>
            <a:r>
              <a:rPr lang="es-ES" sz="2800" b="1" dirty="0" smtClean="0">
                <a:effectLst>
                  <a:outerShdw blurRad="38100" dist="38100" dir="2700000" algn="tl">
                    <a:srgbClr val="000000">
                      <a:alpha val="43137"/>
                    </a:srgbClr>
                  </a:outerShdw>
                </a:effectLst>
              </a:rPr>
              <a:t>	</a:t>
            </a:r>
            <a:r>
              <a:rPr lang="es-ES_tradnl" sz="2000" b="1" dirty="0" smtClean="0"/>
              <a:t> </a:t>
            </a:r>
            <a:r>
              <a:rPr lang="es-ES_tradnl" sz="2000" b="1" dirty="0" smtClean="0">
                <a:effectLst>
                  <a:outerShdw blurRad="38100" dist="38100" dir="2700000" algn="tl">
                    <a:srgbClr val="000000">
                      <a:alpha val="43137"/>
                    </a:srgbClr>
                  </a:outerShdw>
                </a:effectLst>
              </a:rPr>
              <a:t>DEFINICION: </a:t>
            </a:r>
          </a:p>
          <a:p>
            <a:pPr>
              <a:buNone/>
            </a:pPr>
            <a:endParaRPr lang="es-ES_tradnl" sz="2000" dirty="0" smtClean="0"/>
          </a:p>
          <a:p>
            <a:pPr algn="ctr">
              <a:buNone/>
            </a:pPr>
            <a:r>
              <a:rPr lang="es-ES_tradnl" sz="2000" dirty="0" smtClean="0"/>
              <a:t>   Proceso o conjunto de procesos que tienen como misión la separación por medios físicos de las partículas en suspensión no retenidas en el pretratamiento.</a:t>
            </a:r>
          </a:p>
          <a:p>
            <a:pPr>
              <a:buNone/>
            </a:pPr>
            <a:endParaRPr lang="es-ES" sz="2000" dirty="0" smtClean="0"/>
          </a:p>
          <a:p>
            <a:pPr>
              <a:buNone/>
            </a:pPr>
            <a:r>
              <a:rPr lang="es-ES_tradnl" sz="2000" dirty="0" smtClean="0"/>
              <a:t>    </a:t>
            </a:r>
            <a:endParaRPr lang="es-E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5400" b="1" dirty="0" smtClean="0">
                <a:effectLst>
                  <a:outerShdw blurRad="38100" dist="38100" dir="2700000" algn="tl">
                    <a:srgbClr val="000000">
                      <a:alpha val="43137"/>
                    </a:srgbClr>
                  </a:outerShdw>
                </a:effectLst>
              </a:rPr>
              <a:t/>
            </a:r>
            <a:br>
              <a:rPr lang="es-ES" sz="5400" b="1" dirty="0" smtClean="0">
                <a:effectLst>
                  <a:outerShdw blurRad="38100" dist="38100" dir="2700000" algn="tl">
                    <a:srgbClr val="000000">
                      <a:alpha val="43137"/>
                    </a:srgbClr>
                  </a:outerShdw>
                </a:effectLst>
              </a:rPr>
            </a:br>
            <a:endParaRPr lang="es-ES" dirty="0"/>
          </a:p>
        </p:txBody>
      </p:sp>
      <p:sp>
        <p:nvSpPr>
          <p:cNvPr id="3" name="2 CuadroTexto"/>
          <p:cNvSpPr txBox="1"/>
          <p:nvPr/>
        </p:nvSpPr>
        <p:spPr>
          <a:xfrm>
            <a:off x="1000100" y="1000108"/>
            <a:ext cx="7500990" cy="738664"/>
          </a:xfrm>
          <a:prstGeom prst="rect">
            <a:avLst/>
          </a:prstGeom>
          <a:noFill/>
        </p:spPr>
        <p:txBody>
          <a:bodyPr wrap="square" rtlCol="0">
            <a:spAutoFit/>
          </a:bodyPr>
          <a:lstStyle/>
          <a:p>
            <a:pPr algn="ctr"/>
            <a:r>
              <a:rPr lang="es-ES" sz="2400" b="1" dirty="0" smtClean="0">
                <a:effectLst>
                  <a:outerShdw blurRad="38100" dist="38100" dir="2700000" algn="tl">
                    <a:srgbClr val="000000">
                      <a:alpha val="43137"/>
                    </a:srgbClr>
                  </a:outerShdw>
                </a:effectLst>
              </a:rPr>
              <a:t>TRATAMIENTO PRIMARIO O FISICO-QUIMICO</a:t>
            </a:r>
          </a:p>
          <a:p>
            <a:endParaRPr lang="es-ES" dirty="0"/>
          </a:p>
        </p:txBody>
      </p:sp>
      <p:sp>
        <p:nvSpPr>
          <p:cNvPr id="6" name="5 CuadroTexto"/>
          <p:cNvSpPr txBox="1"/>
          <p:nvPr/>
        </p:nvSpPr>
        <p:spPr>
          <a:xfrm>
            <a:off x="571472" y="1928802"/>
            <a:ext cx="8143932" cy="923330"/>
          </a:xfrm>
          <a:prstGeom prst="rect">
            <a:avLst/>
          </a:prstGeom>
          <a:noFill/>
        </p:spPr>
        <p:txBody>
          <a:bodyPr wrap="square" rtlCol="0">
            <a:spAutoFit/>
          </a:bodyPr>
          <a:lstStyle/>
          <a:p>
            <a:pPr algn="ctr"/>
            <a:r>
              <a:rPr lang="es-ES_tradnl" dirty="0" smtClean="0"/>
              <a:t> El proceso principal del tratamiento primario es la decantación, fenómeno provocando por la fuerza de gravedad que hace que las partículas suspendidas más pesadas que el agua se separen sedimentándose.</a:t>
            </a:r>
            <a:endParaRPr lang="es-ES" dirty="0"/>
          </a:p>
        </p:txBody>
      </p:sp>
      <p:pic>
        <p:nvPicPr>
          <p:cNvPr id="7" name="6 Imagen" descr="C:\Users\SONIA\Desktop\figura2aguas.png"/>
          <p:cNvPicPr/>
          <p:nvPr/>
        </p:nvPicPr>
        <p:blipFill>
          <a:blip r:embed="rId2" cstate="print"/>
          <a:srcRect l="25894" t="22054" r="25943" b="20187"/>
          <a:stretch>
            <a:fillRect/>
          </a:stretch>
        </p:blipFill>
        <p:spPr bwMode="auto">
          <a:xfrm>
            <a:off x="1785918" y="3143248"/>
            <a:ext cx="6000792" cy="3214710"/>
          </a:xfrm>
          <a:prstGeom prst="rect">
            <a:avLst/>
          </a:prstGeom>
          <a:noFill/>
          <a:ln w="9525">
            <a:noFill/>
            <a:miter lim="800000"/>
            <a:headEnd/>
            <a:tailEnd/>
          </a:ln>
          <a:effectLst>
            <a:innerShdw blurRad="114300">
              <a:prstClr val="black"/>
            </a:inn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857256"/>
          </a:xfrm>
        </p:spPr>
        <p:txBody>
          <a:bodyPr/>
          <a:lstStyle/>
          <a:p>
            <a:pPr algn="ctr"/>
            <a:r>
              <a:rPr lang="es-ES" dirty="0" smtClean="0"/>
              <a:t>LINEA DE AGUAS O PRINCIPAL</a:t>
            </a:r>
            <a:endParaRPr lang="es-ES" dirty="0"/>
          </a:p>
        </p:txBody>
      </p:sp>
      <p:sp>
        <p:nvSpPr>
          <p:cNvPr id="3" name="2 Marcador de contenido"/>
          <p:cNvSpPr>
            <a:spLocks noGrp="1"/>
          </p:cNvSpPr>
          <p:nvPr>
            <p:ph idx="1"/>
          </p:nvPr>
        </p:nvSpPr>
        <p:spPr>
          <a:xfrm>
            <a:off x="357158" y="1571612"/>
            <a:ext cx="8429684" cy="4752988"/>
          </a:xfrm>
        </p:spPr>
        <p:txBody>
          <a:bodyPr>
            <a:normAutofit/>
          </a:bodyPr>
          <a:lstStyle/>
          <a:p>
            <a:pPr algn="ctr">
              <a:buNone/>
            </a:pPr>
            <a:r>
              <a:rPr lang="es-ES" b="1" dirty="0" smtClean="0">
                <a:effectLst>
                  <a:outerShdw blurRad="38100" dist="38100" dir="2700000" algn="tl">
                    <a:srgbClr val="000000">
                      <a:alpha val="43137"/>
                    </a:srgbClr>
                  </a:outerShdw>
                </a:effectLst>
              </a:rPr>
              <a:t>TRATAMIENTO SECUNDARIO O BIOLOGICO</a:t>
            </a:r>
          </a:p>
          <a:p>
            <a:pPr>
              <a:buNone/>
            </a:pPr>
            <a:endParaRPr lang="es-ES_tradnl" sz="1800" dirty="0" smtClean="0"/>
          </a:p>
          <a:p>
            <a:pPr algn="ctr">
              <a:buNone/>
            </a:pPr>
            <a:r>
              <a:rPr lang="es-ES_tradnl" sz="1800" dirty="0" smtClean="0"/>
              <a:t>     Su finalidad es la reducción de la materia orgánica presente en las aguas residuales una vez superadas las fases de pre-tratamiento y tratamiento primario,</a:t>
            </a:r>
            <a:r>
              <a:rPr lang="es-ES" sz="1800" dirty="0" smtClean="0"/>
              <a:t> disminuir su contenido en nutrientes, y eliminar los patógenos y parásitos.</a:t>
            </a:r>
          </a:p>
          <a:p>
            <a:pPr>
              <a:buNone/>
            </a:pPr>
            <a:endParaRPr lang="es-ES" sz="1900" dirty="0" smtClean="0"/>
          </a:p>
          <a:p>
            <a:pPr>
              <a:buNone/>
            </a:pPr>
            <a:r>
              <a:rPr lang="es-ES" sz="1800" dirty="0" smtClean="0"/>
              <a:t>     Tiene dos fases diferenciadas:</a:t>
            </a:r>
          </a:p>
          <a:p>
            <a:pPr marL="457200" indent="-457200">
              <a:buFont typeface="+mj-lt"/>
              <a:buAutoNum type="arabicPeriod"/>
            </a:pPr>
            <a:r>
              <a:rPr lang="es-ES" sz="1800" dirty="0" smtClean="0"/>
              <a:t>Tratamiento biológico del agua: Se realiza mediante oxidación en los reactores biológicos</a:t>
            </a:r>
          </a:p>
          <a:p>
            <a:pPr marL="457200" indent="-457200">
              <a:buFont typeface="+mj-lt"/>
              <a:buAutoNum type="arabicPeriod"/>
            </a:pPr>
            <a:r>
              <a:rPr lang="es-ES" sz="1800" dirty="0" smtClean="0"/>
              <a:t>Decantación secundaria: Separa el agua en dos fases:</a:t>
            </a:r>
          </a:p>
          <a:p>
            <a:pPr marL="1645920" lvl="4" indent="-457200"/>
            <a:r>
              <a:rPr lang="es-ES" sz="1800" dirty="0" smtClean="0"/>
              <a:t>Fase del agua clarificada y dispuesta para su entrega al río previa  desinfección</a:t>
            </a:r>
          </a:p>
          <a:p>
            <a:pPr marL="1645920" lvl="4" indent="-457200"/>
            <a:r>
              <a:rPr lang="es-ES" sz="1800" dirty="0" smtClean="0"/>
              <a:t>Fase fango que se extrae por medio de tubos de succión.</a:t>
            </a:r>
          </a:p>
          <a:p>
            <a:pPr>
              <a:buNone/>
            </a:pPr>
            <a:endParaRPr lang="es-E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SONIA\Desktop\figuraaguas4.png"/>
          <p:cNvPicPr/>
          <p:nvPr/>
        </p:nvPicPr>
        <p:blipFill>
          <a:blip r:embed="rId2" cstate="print"/>
          <a:srcRect l="24593" t="33706" r="22801" b="25681"/>
          <a:stretch>
            <a:fillRect/>
          </a:stretch>
        </p:blipFill>
        <p:spPr bwMode="auto">
          <a:xfrm>
            <a:off x="428596" y="785794"/>
            <a:ext cx="8358245" cy="514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24648"/>
          </a:xfrm>
        </p:spPr>
        <p:txBody>
          <a:bodyPr>
            <a:normAutofit fontScale="90000"/>
          </a:bodyPr>
          <a:lstStyle/>
          <a:p>
            <a:r>
              <a:rPr lang="es-ES" b="1" dirty="0" smtClean="0">
                <a:effectLst>
                  <a:outerShdw blurRad="38100" dist="38100" dir="2700000" algn="tl">
                    <a:srgbClr val="000000">
                      <a:alpha val="43137"/>
                    </a:srgbClr>
                  </a:outerShdw>
                </a:effectLst>
              </a:rPr>
              <a:t/>
            </a:r>
            <a:br>
              <a:rPr lang="es-ES" b="1" dirty="0" smtClean="0">
                <a:effectLst>
                  <a:outerShdw blurRad="38100" dist="38100" dir="2700000" algn="tl">
                    <a:srgbClr val="000000">
                      <a:alpha val="43137"/>
                    </a:srgbClr>
                  </a:outerShdw>
                </a:effectLst>
              </a:rPr>
            </a:br>
            <a:r>
              <a:rPr lang="es-ES" sz="4000" b="1" dirty="0" smtClean="0">
                <a:solidFill>
                  <a:schemeClr val="tx1"/>
                </a:solidFill>
                <a:effectLst>
                  <a:outerShdw blurRad="38100" dist="38100" dir="2700000" algn="tl">
                    <a:srgbClr val="000000">
                      <a:alpha val="43137"/>
                    </a:srgbClr>
                  </a:outerShdw>
                </a:effectLst>
              </a:rPr>
              <a:t>TRATAMIENTO SECUNDARIO O BIOLOGICO</a:t>
            </a:r>
            <a:endParaRPr lang="es-ES" sz="4000" dirty="0"/>
          </a:p>
        </p:txBody>
      </p:sp>
      <p:sp>
        <p:nvSpPr>
          <p:cNvPr id="3" name="2 Marcador de contenido"/>
          <p:cNvSpPr>
            <a:spLocks noGrp="1"/>
          </p:cNvSpPr>
          <p:nvPr>
            <p:ph idx="1"/>
          </p:nvPr>
        </p:nvSpPr>
        <p:spPr>
          <a:xfrm>
            <a:off x="285720" y="2357430"/>
            <a:ext cx="4043362" cy="3000396"/>
          </a:xfrm>
        </p:spPr>
        <p:txBody>
          <a:bodyPr>
            <a:normAutofit fontScale="92500"/>
          </a:bodyPr>
          <a:lstStyle/>
          <a:p>
            <a:pPr>
              <a:buNone/>
            </a:pPr>
            <a:endParaRPr lang="es-ES" b="1" dirty="0" smtClean="0">
              <a:effectLst>
                <a:outerShdw blurRad="38100" dist="38100" dir="2700000" algn="tl">
                  <a:srgbClr val="000000">
                    <a:alpha val="43137"/>
                  </a:srgbClr>
                </a:outerShdw>
              </a:effectLst>
            </a:endParaRPr>
          </a:p>
          <a:p>
            <a:pPr>
              <a:buFont typeface="Wingdings" pitchFamily="2" charset="2"/>
              <a:buChar char="q"/>
            </a:pPr>
            <a:r>
              <a:rPr lang="es-ES" b="1" dirty="0" smtClean="0">
                <a:effectLst>
                  <a:outerShdw blurRad="38100" dist="38100" dir="2700000" algn="tl">
                    <a:srgbClr val="000000">
                      <a:alpha val="43137"/>
                    </a:srgbClr>
                  </a:outerShdw>
                </a:effectLst>
              </a:rPr>
              <a:t>   FANGOS ACTIVOS</a:t>
            </a:r>
          </a:p>
          <a:p>
            <a:pPr>
              <a:buNone/>
            </a:pPr>
            <a:endParaRPr lang="es-ES" b="1" dirty="0" smtClean="0">
              <a:effectLst>
                <a:outerShdw blurRad="38100" dist="38100" dir="2700000" algn="tl">
                  <a:srgbClr val="000000">
                    <a:alpha val="43137"/>
                  </a:srgbClr>
                </a:outerShdw>
              </a:effectLst>
            </a:endParaRPr>
          </a:p>
          <a:p>
            <a:pPr algn="ctr">
              <a:buNone/>
            </a:pPr>
            <a:r>
              <a:rPr lang="es-ES_tradnl" sz="1800" dirty="0" smtClean="0"/>
              <a:t>El sistema consiste en desarrollar un cultivo bacteriano disperso en forma de flóculos.</a:t>
            </a:r>
          </a:p>
          <a:p>
            <a:pPr algn="ctr">
              <a:buNone/>
            </a:pPr>
            <a:r>
              <a:rPr lang="es-ES_tradnl" sz="1800" dirty="0" smtClean="0"/>
              <a:t> Después de un tiempo, 5-10 horas, el licor de mezcla se envía a un clarificador (decantador secundario).</a:t>
            </a:r>
          </a:p>
          <a:p>
            <a:pPr>
              <a:buNone/>
            </a:pPr>
            <a:endParaRPr lang="es-ES" b="1" dirty="0">
              <a:effectLst>
                <a:outerShdw blurRad="38100" dist="38100" dir="2700000" algn="tl">
                  <a:srgbClr val="000000">
                    <a:alpha val="43137"/>
                  </a:srgbClr>
                </a:outerShdw>
              </a:effectLst>
            </a:endParaRPr>
          </a:p>
        </p:txBody>
      </p:sp>
      <p:sp>
        <p:nvSpPr>
          <p:cNvPr id="5" name="4 CuadroTexto"/>
          <p:cNvSpPr txBox="1"/>
          <p:nvPr/>
        </p:nvSpPr>
        <p:spPr>
          <a:xfrm>
            <a:off x="428596" y="1714488"/>
            <a:ext cx="6000792" cy="677108"/>
          </a:xfrm>
          <a:prstGeom prst="rect">
            <a:avLst/>
          </a:prstGeom>
          <a:noFill/>
        </p:spPr>
        <p:txBody>
          <a:bodyPr wrap="square" rtlCol="0">
            <a:spAutoFit/>
          </a:bodyPr>
          <a:lstStyle/>
          <a:p>
            <a:r>
              <a:rPr lang="es-ES" sz="2000" b="1" dirty="0" smtClean="0">
                <a:effectLst>
                  <a:outerShdw blurRad="38100" dist="38100" dir="2700000" algn="tl">
                    <a:srgbClr val="000000">
                      <a:alpha val="43137"/>
                    </a:srgbClr>
                  </a:outerShdw>
                </a:effectLst>
              </a:rPr>
              <a:t>TIPOS DE TRATAMIENTO BIOLOGICO</a:t>
            </a:r>
            <a:r>
              <a:rPr lang="es-ES" b="1" dirty="0" smtClean="0">
                <a:effectLst>
                  <a:outerShdw blurRad="38100" dist="38100" dir="2700000" algn="tl">
                    <a:srgbClr val="000000">
                      <a:alpha val="43137"/>
                    </a:srgbClr>
                  </a:outerShdw>
                </a:effectLst>
              </a:rPr>
              <a:t>:</a:t>
            </a:r>
          </a:p>
          <a:p>
            <a:endParaRPr lang="es-ES" dirty="0"/>
          </a:p>
        </p:txBody>
      </p:sp>
      <p:pic>
        <p:nvPicPr>
          <p:cNvPr id="6" name="Picture 4"/>
          <p:cNvPicPr>
            <a:picLocks noChangeAspect="1" noChangeArrowheads="1"/>
          </p:cNvPicPr>
          <p:nvPr/>
        </p:nvPicPr>
        <p:blipFill>
          <a:blip r:embed="rId2" cstate="print"/>
          <a:srcRect/>
          <a:stretch>
            <a:fillRect/>
          </a:stretch>
        </p:blipFill>
        <p:spPr>
          <a:xfrm>
            <a:off x="4286248" y="3286124"/>
            <a:ext cx="4714909" cy="197167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81772"/>
          </a:xfrm>
        </p:spPr>
        <p:txBody>
          <a:bodyPr>
            <a:normAutofit fontScale="90000"/>
          </a:bodyPr>
          <a:lstStyle/>
          <a:p>
            <a:pPr algn="ctr"/>
            <a:r>
              <a:rPr lang="es-ES" sz="3600" b="1" dirty="0" smtClean="0">
                <a:solidFill>
                  <a:schemeClr val="tx1"/>
                </a:solidFill>
                <a:effectLst>
                  <a:outerShdw blurRad="38100" dist="38100" dir="2700000" algn="tl">
                    <a:srgbClr val="000000">
                      <a:alpha val="43137"/>
                    </a:srgbClr>
                  </a:outerShdw>
                </a:effectLst>
              </a:rPr>
              <a:t>TRATAMIENTO SECUNDARIO O BIOLOGICO</a:t>
            </a:r>
            <a:endParaRPr lang="es-ES" sz="3600" dirty="0"/>
          </a:p>
        </p:txBody>
      </p:sp>
      <p:sp>
        <p:nvSpPr>
          <p:cNvPr id="3" name="2 Marcador de contenido"/>
          <p:cNvSpPr>
            <a:spLocks noGrp="1"/>
          </p:cNvSpPr>
          <p:nvPr>
            <p:ph idx="1"/>
          </p:nvPr>
        </p:nvSpPr>
        <p:spPr>
          <a:xfrm>
            <a:off x="457200" y="1571612"/>
            <a:ext cx="4829180" cy="4752988"/>
          </a:xfrm>
        </p:spPr>
        <p:txBody>
          <a:bodyPr>
            <a:normAutofit/>
          </a:bodyPr>
          <a:lstStyle/>
          <a:p>
            <a:pPr>
              <a:buFont typeface="Wingdings" pitchFamily="2" charset="2"/>
              <a:buChar char="q"/>
            </a:pPr>
            <a:r>
              <a:rPr lang="es-ES" sz="2400" b="1" dirty="0" smtClean="0">
                <a:effectLst>
                  <a:outerShdw blurRad="38100" dist="38100" dir="2700000" algn="tl">
                    <a:srgbClr val="000000">
                      <a:alpha val="43137"/>
                    </a:srgbClr>
                  </a:outerShdw>
                </a:effectLst>
              </a:rPr>
              <a:t>LECHOS BACTERIANOS O FILTROS BIOLOGICOS</a:t>
            </a:r>
          </a:p>
          <a:p>
            <a:pPr>
              <a:buNone/>
            </a:pPr>
            <a:endParaRPr lang="es-ES" sz="2400" b="1" dirty="0" smtClean="0">
              <a:effectLst>
                <a:outerShdw blurRad="38100" dist="38100" dir="2700000" algn="tl">
                  <a:srgbClr val="000000">
                    <a:alpha val="43137"/>
                  </a:srgbClr>
                </a:outerShdw>
              </a:effectLst>
            </a:endParaRPr>
          </a:p>
          <a:p>
            <a:pPr algn="ctr">
              <a:buNone/>
            </a:pPr>
            <a:r>
              <a:rPr lang="es-ES" sz="2400" b="1" dirty="0" smtClean="0">
                <a:effectLst>
                  <a:outerShdw blurRad="38100" dist="38100" dir="2700000" algn="tl">
                    <a:srgbClr val="000000">
                      <a:alpha val="43137"/>
                    </a:srgbClr>
                  </a:outerShdw>
                </a:effectLst>
              </a:rPr>
              <a:t>  	</a:t>
            </a:r>
            <a:r>
              <a:rPr lang="es-ES_tradnl" sz="2000" dirty="0" smtClean="0"/>
              <a:t>Son tanques circulares rellenos de piedras o materiales sintéticos formando un filtro con un gran volumen de huecos, destinado a degradar biológicamente la materia orgánica del agua residual. </a:t>
            </a:r>
          </a:p>
          <a:p>
            <a:pPr algn="ctr">
              <a:buNone/>
            </a:pPr>
            <a:endParaRPr lang="es-ES_tradnl" sz="2000" dirty="0" smtClean="0"/>
          </a:p>
          <a:p>
            <a:pPr algn="ctr">
              <a:buNone/>
            </a:pPr>
            <a:r>
              <a:rPr lang="es-ES_tradnl" sz="2000" dirty="0" smtClean="0"/>
              <a:t>   Ventaja con respecto a los fangos activos que no necesita aporte alguno de energía</a:t>
            </a:r>
            <a:endParaRPr lang="es-ES" sz="2000" dirty="0" smtClean="0"/>
          </a:p>
          <a:p>
            <a:pPr>
              <a:buNone/>
            </a:pPr>
            <a:endParaRPr lang="es-ES" sz="2400" b="1" dirty="0">
              <a:effectLst>
                <a:outerShdw blurRad="38100" dist="38100" dir="2700000" algn="tl">
                  <a:srgbClr val="000000">
                    <a:alpha val="43137"/>
                  </a:srgbClr>
                </a:outerShdw>
              </a:effectLst>
            </a:endParaRPr>
          </a:p>
        </p:txBody>
      </p:sp>
      <p:pic>
        <p:nvPicPr>
          <p:cNvPr id="4" name="3 Imagen" descr="C:\Users\SONIA\Desktop\lecho bacteriano.png"/>
          <p:cNvPicPr/>
          <p:nvPr/>
        </p:nvPicPr>
        <p:blipFill>
          <a:blip r:embed="rId2" cstate="print"/>
          <a:srcRect l="14815" t="8182" r="5555"/>
          <a:stretch>
            <a:fillRect/>
          </a:stretch>
        </p:blipFill>
        <p:spPr bwMode="auto">
          <a:xfrm>
            <a:off x="5286380" y="2571744"/>
            <a:ext cx="3429024" cy="278608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96086"/>
          </a:xfrm>
        </p:spPr>
        <p:txBody>
          <a:bodyPr>
            <a:normAutofit fontScale="90000"/>
          </a:bodyPr>
          <a:lstStyle/>
          <a:p>
            <a:pPr algn="ctr"/>
            <a:r>
              <a:rPr lang="es-ES" dirty="0" smtClean="0"/>
              <a:t>LINEA DE AGUAS O PRINCIPAL</a:t>
            </a:r>
            <a:endParaRPr lang="es-ES" dirty="0"/>
          </a:p>
        </p:txBody>
      </p:sp>
      <p:sp>
        <p:nvSpPr>
          <p:cNvPr id="3" name="2 Marcador de contenido"/>
          <p:cNvSpPr>
            <a:spLocks noGrp="1"/>
          </p:cNvSpPr>
          <p:nvPr>
            <p:ph idx="1"/>
          </p:nvPr>
        </p:nvSpPr>
        <p:spPr>
          <a:xfrm>
            <a:off x="457200" y="1857364"/>
            <a:ext cx="8229600" cy="4467236"/>
          </a:xfrm>
        </p:spPr>
        <p:txBody>
          <a:bodyPr>
            <a:normAutofit/>
          </a:bodyPr>
          <a:lstStyle/>
          <a:p>
            <a:pPr algn="ctr">
              <a:buNone/>
            </a:pPr>
            <a:r>
              <a:rPr lang="es-ES" sz="2800" b="1" dirty="0" smtClean="0">
                <a:effectLst>
                  <a:outerShdw blurRad="38100" dist="38100" dir="2700000" algn="tl">
                    <a:srgbClr val="000000">
                      <a:alpha val="43137"/>
                    </a:srgbClr>
                  </a:outerShdw>
                </a:effectLst>
              </a:rPr>
              <a:t>TRATAMIENTO TERCIARIO</a:t>
            </a:r>
          </a:p>
          <a:p>
            <a:pPr>
              <a:buNone/>
            </a:pPr>
            <a:r>
              <a:rPr lang="es-ES" sz="2000" dirty="0" smtClean="0"/>
              <a:t> </a:t>
            </a:r>
          </a:p>
          <a:p>
            <a:pPr>
              <a:buNone/>
            </a:pPr>
            <a:r>
              <a:rPr lang="es-ES" sz="2000" dirty="0" smtClean="0"/>
              <a:t>Se utiliza para eliminar o disminuir:</a:t>
            </a:r>
            <a:endParaRPr lang="es-ES" sz="2000" b="1" dirty="0" smtClean="0">
              <a:effectLst>
                <a:outerShdw blurRad="38100" dist="38100" dir="2700000" algn="tl">
                  <a:srgbClr val="000000">
                    <a:alpha val="43137"/>
                  </a:srgbClr>
                </a:outerShdw>
              </a:effectLst>
            </a:endParaRPr>
          </a:p>
          <a:p>
            <a:pPr>
              <a:buNone/>
            </a:pPr>
            <a:endParaRPr lang="es-ES" sz="2000" dirty="0" smtClean="0"/>
          </a:p>
          <a:p>
            <a:pPr lvl="1"/>
            <a:r>
              <a:rPr lang="es-ES" sz="2000" dirty="0" smtClean="0"/>
              <a:t>El contenido de nitrógeno de las aguas por  varios sistemas </a:t>
            </a:r>
          </a:p>
          <a:p>
            <a:pPr lvl="1"/>
            <a:r>
              <a:rPr lang="es-ES" sz="2000" dirty="0" smtClean="0"/>
              <a:t>El contenido de fósforo. </a:t>
            </a:r>
          </a:p>
          <a:p>
            <a:pPr lvl="1"/>
            <a:r>
              <a:rPr lang="es-ES" sz="2000" dirty="0" smtClean="0"/>
              <a:t>Los sólidos en suspensión (coagulación química y filtración). </a:t>
            </a:r>
          </a:p>
          <a:p>
            <a:pPr lvl="1"/>
            <a:r>
              <a:rPr lang="es-ES" sz="2000" dirty="0" smtClean="0"/>
              <a:t>La materia orgánica y metales (adsorción con carbono activo). </a:t>
            </a:r>
          </a:p>
          <a:p>
            <a:pPr lvl="1"/>
            <a:r>
              <a:rPr lang="es-ES" sz="2000" dirty="0" smtClean="0"/>
              <a:t>Las sales disueltas sin cambio de estado (ósmosis inversa y electrodiálisis) o con cambio de estado (vapor compresión) </a:t>
            </a:r>
          </a:p>
          <a:p>
            <a:pPr>
              <a:buNone/>
            </a:pPr>
            <a:endParaRPr lang="es-E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704088"/>
            <a:ext cx="8229600" cy="867524"/>
          </a:xfrm>
        </p:spPr>
        <p:txBody>
          <a:bodyPr>
            <a:normAutofit/>
          </a:bodyPr>
          <a:lstStyle/>
          <a:p>
            <a:pPr algn="ctr"/>
            <a:r>
              <a:rPr lang="es-ES" sz="4000" b="1" dirty="0" smtClean="0">
                <a:solidFill>
                  <a:schemeClr val="tx1"/>
                </a:solidFill>
                <a:effectLst>
                  <a:outerShdw blurRad="38100" dist="38100" dir="2700000" algn="tl">
                    <a:srgbClr val="000000">
                      <a:alpha val="43137"/>
                    </a:srgbClr>
                  </a:outerShdw>
                </a:effectLst>
              </a:rPr>
              <a:t>TRATAMIENTO TERCIARIO</a:t>
            </a:r>
            <a:endParaRPr lang="es-ES" sz="4000" b="1" dirty="0">
              <a:solidFill>
                <a:schemeClr val="tx1"/>
              </a:solidFill>
              <a:effectLst>
                <a:outerShdw blurRad="38100" dist="38100" dir="2700000" algn="tl">
                  <a:srgbClr val="000000">
                    <a:alpha val="43137"/>
                  </a:srgbClr>
                </a:outerShdw>
              </a:effectLst>
            </a:endParaRPr>
          </a:p>
        </p:txBody>
      </p:sp>
      <p:sp>
        <p:nvSpPr>
          <p:cNvPr id="5" name="4 Marcador de contenido"/>
          <p:cNvSpPr>
            <a:spLocks noGrp="1"/>
          </p:cNvSpPr>
          <p:nvPr>
            <p:ph idx="1"/>
          </p:nvPr>
        </p:nvSpPr>
        <p:spPr>
          <a:xfrm>
            <a:off x="457200" y="1935480"/>
            <a:ext cx="3971924" cy="4389120"/>
          </a:xfrm>
        </p:spPr>
        <p:txBody>
          <a:bodyPr/>
          <a:lstStyle/>
          <a:p>
            <a:pPr>
              <a:buNone/>
            </a:pPr>
            <a:r>
              <a:rPr lang="es-ES" b="1" dirty="0" smtClean="0"/>
              <a:t>TRATAMIENTOS:</a:t>
            </a:r>
          </a:p>
          <a:p>
            <a:pPr>
              <a:buNone/>
            </a:pPr>
            <a:endParaRPr lang="es-ES" sz="2000" b="1" dirty="0" smtClean="0"/>
          </a:p>
          <a:p>
            <a:pPr>
              <a:buFont typeface="Wingdings" pitchFamily="2" charset="2"/>
              <a:buChar char="q"/>
            </a:pPr>
            <a:r>
              <a:rPr lang="es-ES" sz="2000" dirty="0" smtClean="0"/>
              <a:t>ADOSORCION</a:t>
            </a:r>
          </a:p>
          <a:p>
            <a:pPr lvl="4">
              <a:buFont typeface="Wingdings" pitchFamily="2" charset="2"/>
              <a:buChar char="q"/>
            </a:pPr>
            <a:endParaRPr lang="es-ES" dirty="0" smtClean="0"/>
          </a:p>
          <a:p>
            <a:pPr>
              <a:buFont typeface="Wingdings" pitchFamily="2" charset="2"/>
              <a:buChar char="q"/>
            </a:pPr>
            <a:r>
              <a:rPr lang="es-ES" sz="2000" dirty="0" smtClean="0"/>
              <a:t>CAMBIO IONICO</a:t>
            </a:r>
          </a:p>
          <a:p>
            <a:pPr lvl="5">
              <a:buNone/>
            </a:pPr>
            <a:endParaRPr lang="es-ES" sz="2000" dirty="0" smtClean="0"/>
          </a:p>
          <a:p>
            <a:pPr>
              <a:buFont typeface="Wingdings" pitchFamily="2" charset="2"/>
              <a:buChar char="q"/>
            </a:pPr>
            <a:r>
              <a:rPr lang="es-ES" sz="2000" dirty="0" smtClean="0"/>
              <a:t>PROCESOS DE SEPARACION POR MEMBRANAS</a:t>
            </a:r>
          </a:p>
        </p:txBody>
      </p:sp>
      <p:pic>
        <p:nvPicPr>
          <p:cNvPr id="9" name="Picture 6" descr="Quimica_cambio_1"/>
          <p:cNvPicPr>
            <a:picLocks noChangeAspect="1" noChangeArrowheads="1"/>
          </p:cNvPicPr>
          <p:nvPr/>
        </p:nvPicPr>
        <p:blipFill>
          <a:blip r:embed="rId2" cstate="print"/>
          <a:srcRect/>
          <a:stretch>
            <a:fillRect/>
          </a:stretch>
        </p:blipFill>
        <p:spPr bwMode="auto">
          <a:xfrm>
            <a:off x="4857752" y="4429132"/>
            <a:ext cx="2873381" cy="1643062"/>
          </a:xfrm>
          <a:prstGeom prst="rect">
            <a:avLst/>
          </a:prstGeom>
          <a:noFill/>
          <a:ln w="9525">
            <a:noFill/>
            <a:miter lim="800000"/>
            <a:headEnd/>
            <a:tailEnd/>
          </a:ln>
        </p:spPr>
      </p:pic>
      <p:pic>
        <p:nvPicPr>
          <p:cNvPr id="10" name="Picture 8" descr="filtro"/>
          <p:cNvPicPr>
            <a:picLocks noChangeAspect="1" noChangeArrowheads="1"/>
          </p:cNvPicPr>
          <p:nvPr/>
        </p:nvPicPr>
        <p:blipFill>
          <a:blip r:embed="rId3" cstate="print"/>
          <a:srcRect/>
          <a:stretch>
            <a:fillRect/>
          </a:stretch>
        </p:blipFill>
        <p:spPr bwMode="auto">
          <a:xfrm>
            <a:off x="4429124" y="1857364"/>
            <a:ext cx="4214842" cy="1917697"/>
          </a:xfrm>
          <a:prstGeom prst="rect">
            <a:avLst/>
          </a:prstGeom>
          <a:noFill/>
          <a:ln w="9525">
            <a:noFill/>
            <a:miter lim="800000"/>
            <a:headEnd/>
            <a:tailEnd/>
          </a:ln>
        </p:spPr>
      </p:pic>
      <p:sp>
        <p:nvSpPr>
          <p:cNvPr id="12" name="11 CuadroTexto"/>
          <p:cNvSpPr txBox="1"/>
          <p:nvPr/>
        </p:nvSpPr>
        <p:spPr>
          <a:xfrm>
            <a:off x="5500694" y="6357958"/>
            <a:ext cx="2643206" cy="276999"/>
          </a:xfrm>
          <a:prstGeom prst="rect">
            <a:avLst/>
          </a:prstGeom>
          <a:noFill/>
        </p:spPr>
        <p:txBody>
          <a:bodyPr wrap="square" rtlCol="0">
            <a:spAutoFit/>
          </a:bodyPr>
          <a:lstStyle/>
          <a:p>
            <a:r>
              <a:rPr lang="es-ES" sz="1200" dirty="0" smtClean="0">
                <a:solidFill>
                  <a:schemeClr val="tx1">
                    <a:lumMod val="50000"/>
                    <a:lumOff val="50000"/>
                  </a:schemeClr>
                </a:solidFill>
              </a:rPr>
              <a:t>www.aguamarket.com</a:t>
            </a:r>
            <a:endParaRPr lang="es-E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8229600" cy="857256"/>
          </a:xfrm>
        </p:spPr>
        <p:txBody>
          <a:bodyPr/>
          <a:lstStyle/>
          <a:p>
            <a:pPr algn="ctr"/>
            <a:r>
              <a:rPr lang="es-ES" dirty="0" smtClean="0"/>
              <a:t>LINEA DE FANGOS</a:t>
            </a:r>
            <a:endParaRPr lang="es-ES" dirty="0"/>
          </a:p>
        </p:txBody>
      </p:sp>
      <p:pic>
        <p:nvPicPr>
          <p:cNvPr id="4" name="3 Marcador de contenido" descr="C:\Users\SONIA\Desktop\figura linea de lodos.png"/>
          <p:cNvPicPr>
            <a:picLocks noGrp="1"/>
          </p:cNvPicPr>
          <p:nvPr>
            <p:ph idx="1"/>
          </p:nvPr>
        </p:nvPicPr>
        <p:blipFill>
          <a:blip r:embed="rId2" cstate="print"/>
          <a:srcRect l="23467" t="20000" r="22754" b="14068"/>
          <a:stretch>
            <a:fillRect/>
          </a:stretch>
        </p:blipFill>
        <p:spPr bwMode="auto">
          <a:xfrm>
            <a:off x="642910" y="1357298"/>
            <a:ext cx="7786742" cy="50720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928694"/>
          </a:xfrm>
        </p:spPr>
        <p:txBody>
          <a:bodyPr>
            <a:normAutofit/>
          </a:bodyPr>
          <a:lstStyle/>
          <a:p>
            <a:pPr algn="ctr"/>
            <a:r>
              <a:rPr lang="es-ES" dirty="0" smtClean="0"/>
              <a:t>LINEA DE FANGOS</a:t>
            </a:r>
            <a:endParaRPr lang="es-ES" dirty="0"/>
          </a:p>
        </p:txBody>
      </p:sp>
      <p:sp>
        <p:nvSpPr>
          <p:cNvPr id="3" name="2 Marcador de contenido"/>
          <p:cNvSpPr>
            <a:spLocks noGrp="1"/>
          </p:cNvSpPr>
          <p:nvPr>
            <p:ph idx="1"/>
          </p:nvPr>
        </p:nvSpPr>
        <p:spPr>
          <a:xfrm>
            <a:off x="457200" y="1714488"/>
            <a:ext cx="8229600" cy="4610112"/>
          </a:xfrm>
        </p:spPr>
        <p:txBody>
          <a:bodyPr/>
          <a:lstStyle/>
          <a:p>
            <a:pPr>
              <a:buFont typeface="Wingdings" pitchFamily="2" charset="2"/>
              <a:buChar char="q"/>
            </a:pPr>
            <a:r>
              <a:rPr lang="es-ES" b="1" dirty="0" smtClean="0">
                <a:effectLst>
                  <a:outerShdw blurRad="38100" dist="38100" dir="2700000" algn="tl">
                    <a:srgbClr val="000000">
                      <a:alpha val="43137"/>
                    </a:srgbClr>
                  </a:outerShdw>
                </a:effectLst>
              </a:rPr>
              <a:t> CONCENTRACION O ESPESAMIENTO</a:t>
            </a:r>
          </a:p>
          <a:p>
            <a:pPr>
              <a:buNone/>
            </a:pPr>
            <a:r>
              <a:rPr lang="es-ES" dirty="0" smtClean="0"/>
              <a:t>	</a:t>
            </a:r>
            <a:r>
              <a:rPr lang="es-ES" sz="2000" dirty="0" smtClean="0"/>
              <a:t>Consigue un incremento de la concentración de los fangos por eliminación de agua, reduciendo volumen y mejorando el rendimiento de los procesos posteriores.</a:t>
            </a:r>
          </a:p>
          <a:p>
            <a:pPr>
              <a:buNone/>
            </a:pPr>
            <a:r>
              <a:rPr lang="es-ES" sz="2000" dirty="0" smtClean="0"/>
              <a:t>     Los fangos biológicos deben ser espesados por:</a:t>
            </a:r>
          </a:p>
          <a:p>
            <a:pPr lvl="1"/>
            <a:r>
              <a:rPr lang="es-ES" sz="2000" dirty="0" smtClean="0"/>
              <a:t>Concentración en espesadores:</a:t>
            </a:r>
          </a:p>
          <a:p>
            <a:pPr lvl="1"/>
            <a:r>
              <a:rPr lang="es-ES" sz="2000" dirty="0" smtClean="0"/>
              <a:t>Flotación</a:t>
            </a:r>
          </a:p>
          <a:p>
            <a:pPr lvl="1"/>
            <a:r>
              <a:rPr lang="es-ES" sz="2000" dirty="0" smtClean="0"/>
              <a:t>Centrifugación</a:t>
            </a:r>
          </a:p>
          <a:p>
            <a:pPr>
              <a:buNone/>
            </a:pPr>
            <a:endParaRPr lang="es-ES" b="1" dirty="0">
              <a:effectLst>
                <a:outerShdw blurRad="38100" dist="38100" dir="2700000" algn="tl">
                  <a:srgbClr val="000000">
                    <a:alpha val="43137"/>
                  </a:srgbClr>
                </a:outerShdw>
              </a:effectLst>
            </a:endParaRPr>
          </a:p>
        </p:txBody>
      </p:sp>
      <p:pic>
        <p:nvPicPr>
          <p:cNvPr id="4" name="3 Imagen" descr="fosa septica"/>
          <p:cNvPicPr/>
          <p:nvPr/>
        </p:nvPicPr>
        <p:blipFill>
          <a:blip r:embed="rId2" cstate="print"/>
          <a:srcRect/>
          <a:stretch>
            <a:fillRect/>
          </a:stretch>
        </p:blipFill>
        <p:spPr bwMode="auto">
          <a:xfrm>
            <a:off x="6286512" y="3286124"/>
            <a:ext cx="2357454" cy="1928814"/>
          </a:xfrm>
          <a:prstGeom prst="rect">
            <a:avLst/>
          </a:prstGeom>
          <a:noFill/>
          <a:ln w="9525">
            <a:noFill/>
            <a:miter lim="800000"/>
            <a:headEnd/>
            <a:tailEnd/>
          </a:ln>
        </p:spPr>
      </p:pic>
      <p:pic>
        <p:nvPicPr>
          <p:cNvPr id="5" name="il_fi" descr="http://www.fortunecity.es/felices/andorra/51/images/flotador%20lodos.gif"/>
          <p:cNvPicPr/>
          <p:nvPr/>
        </p:nvPicPr>
        <p:blipFill>
          <a:blip r:embed="rId3" cstate="print"/>
          <a:srcRect/>
          <a:stretch>
            <a:fillRect/>
          </a:stretch>
        </p:blipFill>
        <p:spPr bwMode="auto">
          <a:xfrm>
            <a:off x="2714612" y="4214818"/>
            <a:ext cx="3286129" cy="2071689"/>
          </a:xfrm>
          <a:prstGeom prst="rect">
            <a:avLst/>
          </a:prstGeom>
          <a:noFill/>
          <a:ln w="9525">
            <a:noFill/>
            <a:miter lim="800000"/>
            <a:headEnd/>
            <a:tailEnd/>
          </a:ln>
        </p:spPr>
      </p:pic>
      <p:sp>
        <p:nvSpPr>
          <p:cNvPr id="6" name="5 CuadroTexto"/>
          <p:cNvSpPr txBox="1"/>
          <p:nvPr/>
        </p:nvSpPr>
        <p:spPr>
          <a:xfrm>
            <a:off x="6357950" y="5643578"/>
            <a:ext cx="2286016" cy="646331"/>
          </a:xfrm>
          <a:prstGeom prst="rect">
            <a:avLst/>
          </a:prstGeom>
          <a:noFill/>
        </p:spPr>
        <p:txBody>
          <a:bodyPr wrap="square" rtlCol="0">
            <a:spAutoFit/>
          </a:bodyPr>
          <a:lstStyle/>
          <a:p>
            <a:r>
              <a:rPr lang="es-ES" sz="1200" dirty="0" smtClean="0">
                <a:solidFill>
                  <a:schemeClr val="tx1">
                    <a:lumMod val="50000"/>
                    <a:lumOff val="50000"/>
                  </a:schemeClr>
                </a:solidFill>
              </a:rPr>
              <a:t>http://www.fortunecity.es/felices/andorra/51/tratamiento_de_lodos.htm</a:t>
            </a:r>
            <a:endParaRPr lang="es-E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714380"/>
          </a:xfrm>
        </p:spPr>
        <p:txBody>
          <a:bodyPr>
            <a:normAutofit fontScale="90000"/>
          </a:bodyPr>
          <a:lstStyle/>
          <a:p>
            <a:r>
              <a:rPr lang="es-ES" dirty="0" smtClean="0"/>
              <a:t>   EFECTOS DE LA CONTAMINACION</a:t>
            </a:r>
            <a:endParaRPr lang="es-ES" dirty="0"/>
          </a:p>
        </p:txBody>
      </p:sp>
      <p:sp>
        <p:nvSpPr>
          <p:cNvPr id="3" name="2 Marcador de contenido"/>
          <p:cNvSpPr>
            <a:spLocks noGrp="1"/>
          </p:cNvSpPr>
          <p:nvPr>
            <p:ph idx="1"/>
          </p:nvPr>
        </p:nvSpPr>
        <p:spPr>
          <a:xfrm>
            <a:off x="457200" y="1285860"/>
            <a:ext cx="8401080" cy="5038740"/>
          </a:xfrm>
        </p:spPr>
        <p:txBody>
          <a:bodyPr anchor="t"/>
          <a:lstStyle/>
          <a:p>
            <a:r>
              <a:rPr lang="es-ES" dirty="0" smtClean="0">
                <a:effectLst>
                  <a:outerShdw blurRad="38100" dist="38100" dir="2700000" algn="tl">
                    <a:srgbClr val="000000">
                      <a:alpha val="43137"/>
                    </a:srgbClr>
                  </a:outerShdw>
                </a:effectLst>
              </a:rPr>
              <a:t>Aparición de fangos y flotante</a:t>
            </a:r>
          </a:p>
          <a:p>
            <a:r>
              <a:rPr lang="es-ES" dirty="0" smtClean="0">
                <a:effectLst>
                  <a:outerShdw blurRad="38100" dist="38100" dir="2700000" algn="tl">
                    <a:srgbClr val="000000">
                      <a:alpha val="43137"/>
                    </a:srgbClr>
                  </a:outerShdw>
                </a:effectLst>
              </a:rPr>
              <a:t>Agotamiento del contenido en oxigeno</a:t>
            </a:r>
          </a:p>
          <a:p>
            <a:r>
              <a:rPr lang="es-ES" dirty="0" smtClean="0">
                <a:effectLst>
                  <a:outerShdw blurRad="38100" dist="38100" dir="2700000" algn="tl">
                    <a:srgbClr val="000000">
                      <a:alpha val="43137"/>
                    </a:srgbClr>
                  </a:outerShdw>
                </a:effectLst>
              </a:rPr>
              <a:t>Daño a la salud publica</a:t>
            </a:r>
          </a:p>
          <a:p>
            <a:r>
              <a:rPr lang="es-ES" dirty="0" smtClean="0">
                <a:effectLst>
                  <a:outerShdw blurRad="38100" dist="38100" dir="2700000" algn="tl">
                    <a:srgbClr val="000000">
                      <a:alpha val="43137"/>
                    </a:srgbClr>
                  </a:outerShdw>
                </a:effectLst>
              </a:rPr>
              <a:t>Eutrofización</a:t>
            </a:r>
          </a:p>
          <a:p>
            <a:r>
              <a:rPr lang="es-ES" dirty="0" smtClean="0">
                <a:effectLst>
                  <a:outerShdw blurRad="38100" dist="38100" dir="2700000" algn="tl">
                    <a:srgbClr val="000000">
                      <a:alpha val="43137"/>
                    </a:srgbClr>
                  </a:outerShdw>
                </a:effectLst>
              </a:rPr>
              <a:t>Otros efectos</a:t>
            </a:r>
            <a:endParaRPr lang="es-ES" dirty="0">
              <a:effectLst>
                <a:outerShdw blurRad="38100" dist="38100" dir="2700000" algn="tl">
                  <a:srgbClr val="000000">
                    <a:alpha val="43137"/>
                  </a:srgbClr>
                </a:outerShdw>
              </a:effectLst>
            </a:endParaRPr>
          </a:p>
        </p:txBody>
      </p:sp>
      <p:pic>
        <p:nvPicPr>
          <p:cNvPr id="17410" name="Picture 2" descr="http://patagoniaaustral.idoneos.com/d/pa/patagoniaaustral/Patagonia_termal/_files/fangos.jpg"/>
          <p:cNvPicPr>
            <a:picLocks noChangeAspect="1" noChangeArrowheads="1"/>
          </p:cNvPicPr>
          <p:nvPr/>
        </p:nvPicPr>
        <p:blipFill>
          <a:blip r:embed="rId3" cstate="print"/>
          <a:srcRect/>
          <a:stretch>
            <a:fillRect/>
          </a:stretch>
        </p:blipFill>
        <p:spPr bwMode="auto">
          <a:xfrm>
            <a:off x="6473613" y="1218105"/>
            <a:ext cx="2194166" cy="1425078"/>
          </a:xfrm>
          <a:prstGeom prst="rect">
            <a:avLst/>
          </a:prstGeom>
          <a:ln>
            <a:noFill/>
          </a:ln>
          <a:effectLst>
            <a:outerShdw blurRad="292100" dist="139700" dir="2700000" algn="tl" rotWithShape="0">
              <a:srgbClr val="333333">
                <a:alpha val="65000"/>
              </a:srgbClr>
            </a:outerShdw>
          </a:effectLst>
        </p:spPr>
      </p:pic>
      <p:pic>
        <p:nvPicPr>
          <p:cNvPr id="17412" name="Picture 4" descr="http://www.ecologiaverde.com/wp-content/2008/08/eutrofizacion.jpg"/>
          <p:cNvPicPr>
            <a:picLocks noChangeAspect="1" noChangeArrowheads="1"/>
          </p:cNvPicPr>
          <p:nvPr/>
        </p:nvPicPr>
        <p:blipFill>
          <a:blip r:embed="rId4" cstate="print"/>
          <a:srcRect/>
          <a:stretch>
            <a:fillRect/>
          </a:stretch>
        </p:blipFill>
        <p:spPr bwMode="auto">
          <a:xfrm>
            <a:off x="6572264" y="3071810"/>
            <a:ext cx="2214578" cy="3286148"/>
          </a:xfrm>
          <a:prstGeom prst="ellipse">
            <a:avLst/>
          </a:prstGeom>
          <a:ln>
            <a:noFill/>
          </a:ln>
          <a:effectLst>
            <a:softEdge rad="112500"/>
          </a:effectLst>
        </p:spPr>
      </p:pic>
      <p:pic>
        <p:nvPicPr>
          <p:cNvPr id="17414" name="Picture 6" descr="http://www.cdc.gov/NCBDDD/local/icons/treatment-icon-lg.jpg"/>
          <p:cNvPicPr>
            <a:picLocks noChangeAspect="1" noChangeArrowheads="1"/>
          </p:cNvPicPr>
          <p:nvPr/>
        </p:nvPicPr>
        <p:blipFill>
          <a:blip r:embed="rId5" cstate="print"/>
          <a:srcRect/>
          <a:stretch>
            <a:fillRect/>
          </a:stretch>
        </p:blipFill>
        <p:spPr bwMode="auto">
          <a:xfrm>
            <a:off x="428596" y="4500570"/>
            <a:ext cx="2143140" cy="1571636"/>
          </a:xfrm>
          <a:prstGeom prst="ellipse">
            <a:avLst/>
          </a:prstGeom>
          <a:ln>
            <a:noFill/>
          </a:ln>
          <a:effectLst>
            <a:softEdge rad="112500"/>
          </a:effectLst>
        </p:spPr>
      </p:pic>
      <p:pic>
        <p:nvPicPr>
          <p:cNvPr id="17416" name="Picture 8" descr="http://static.amazings.es/media/2010/09/No-es-una-carretera-2-580x386.jpg"/>
          <p:cNvPicPr>
            <a:picLocks noChangeAspect="1" noChangeArrowheads="1"/>
          </p:cNvPicPr>
          <p:nvPr/>
        </p:nvPicPr>
        <p:blipFill>
          <a:blip r:embed="rId6" cstate="print"/>
          <a:srcRect/>
          <a:stretch>
            <a:fillRect/>
          </a:stretch>
        </p:blipFill>
        <p:spPr bwMode="auto">
          <a:xfrm>
            <a:off x="3109400" y="3000372"/>
            <a:ext cx="3248549" cy="2571768"/>
          </a:xfrm>
          <a:prstGeom prst="roundRect">
            <a:avLst>
              <a:gd name="adj" fmla="val 21031"/>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38962"/>
          </a:xfrm>
        </p:spPr>
        <p:txBody>
          <a:bodyPr/>
          <a:lstStyle/>
          <a:p>
            <a:pPr algn="ctr"/>
            <a:r>
              <a:rPr lang="es-ES" dirty="0" smtClean="0"/>
              <a:t>LINEA DE FANGOS</a:t>
            </a:r>
            <a:endParaRPr lang="es-ES" dirty="0"/>
          </a:p>
        </p:txBody>
      </p:sp>
      <p:sp>
        <p:nvSpPr>
          <p:cNvPr id="3" name="2 Marcador de contenido"/>
          <p:cNvSpPr>
            <a:spLocks noGrp="1"/>
          </p:cNvSpPr>
          <p:nvPr>
            <p:ph idx="1"/>
          </p:nvPr>
        </p:nvSpPr>
        <p:spPr>
          <a:xfrm>
            <a:off x="457200" y="1785926"/>
            <a:ext cx="8229600" cy="4538674"/>
          </a:xfrm>
        </p:spPr>
        <p:txBody>
          <a:bodyPr/>
          <a:lstStyle/>
          <a:p>
            <a:pPr>
              <a:buFont typeface="Wingdings" pitchFamily="2" charset="2"/>
              <a:buChar char="q"/>
            </a:pPr>
            <a:r>
              <a:rPr lang="es-ES" b="1" dirty="0" smtClean="0">
                <a:effectLst>
                  <a:outerShdw blurRad="38100" dist="38100" dir="2700000" algn="tl">
                    <a:srgbClr val="000000">
                      <a:alpha val="43137"/>
                    </a:srgbClr>
                  </a:outerShdw>
                </a:effectLst>
              </a:rPr>
              <a:t> ESTABILIZACION O DIGESTION</a:t>
            </a:r>
          </a:p>
          <a:p>
            <a:pPr algn="ctr">
              <a:buNone/>
            </a:pPr>
            <a:r>
              <a:rPr lang="es-ES" sz="2000" dirty="0" smtClean="0"/>
              <a:t>    Persigue la transformación acelerada de aquellos compuestos orgánicos que son responsables de malos olores, para ello se emplea el proceso de digestión.</a:t>
            </a:r>
          </a:p>
          <a:p>
            <a:pPr>
              <a:buNone/>
            </a:pPr>
            <a:endParaRPr lang="es-ES" sz="2000" b="1" dirty="0">
              <a:effectLst>
                <a:outerShdw blurRad="38100" dist="38100" dir="2700000" algn="tl">
                  <a:srgbClr val="000000">
                    <a:alpha val="43137"/>
                  </a:srgbClr>
                </a:outerShdw>
              </a:effectLst>
            </a:endParaRPr>
          </a:p>
        </p:txBody>
      </p:sp>
      <p:sp>
        <p:nvSpPr>
          <p:cNvPr id="5" name="4 Elipse"/>
          <p:cNvSpPr/>
          <p:nvPr/>
        </p:nvSpPr>
        <p:spPr>
          <a:xfrm>
            <a:off x="1000100" y="3214686"/>
            <a:ext cx="2500330" cy="12858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DIGESTION AEROBIA</a:t>
            </a:r>
            <a:endParaRPr lang="es-ES" dirty="0">
              <a:solidFill>
                <a:schemeClr val="tx1"/>
              </a:solidFill>
            </a:endParaRPr>
          </a:p>
        </p:txBody>
      </p:sp>
      <p:sp>
        <p:nvSpPr>
          <p:cNvPr id="6" name="5 Elipse"/>
          <p:cNvSpPr/>
          <p:nvPr/>
        </p:nvSpPr>
        <p:spPr>
          <a:xfrm>
            <a:off x="5643570" y="3143248"/>
            <a:ext cx="2428892" cy="12858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DIGESTION ANAEROBIA</a:t>
            </a:r>
            <a:endParaRPr lang="es-ES" dirty="0">
              <a:solidFill>
                <a:schemeClr val="tx1"/>
              </a:solidFill>
            </a:endParaRPr>
          </a:p>
        </p:txBody>
      </p:sp>
      <p:sp>
        <p:nvSpPr>
          <p:cNvPr id="7" name="6 Rectángulo redondeado"/>
          <p:cNvSpPr/>
          <p:nvPr/>
        </p:nvSpPr>
        <p:spPr>
          <a:xfrm>
            <a:off x="714348" y="5000636"/>
            <a:ext cx="3000396" cy="11430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rPr>
              <a:t>Estabiliza el fango por aireación, destruyendo así los sólidos volátiles. </a:t>
            </a:r>
            <a:endParaRPr lang="es-ES_tradnl" dirty="0">
              <a:solidFill>
                <a:schemeClr val="tx1"/>
              </a:solidFill>
            </a:endParaRPr>
          </a:p>
        </p:txBody>
      </p:sp>
      <p:sp>
        <p:nvSpPr>
          <p:cNvPr id="8" name="7 Rectángulo redondeado"/>
          <p:cNvSpPr/>
          <p:nvPr/>
        </p:nvSpPr>
        <p:spPr>
          <a:xfrm>
            <a:off x="5500694" y="5000636"/>
            <a:ext cx="2786082" cy="11430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smtClean="0">
              <a:solidFill>
                <a:schemeClr val="tx1"/>
              </a:solidFill>
            </a:endParaRPr>
          </a:p>
          <a:p>
            <a:pPr algn="ctr"/>
            <a:r>
              <a:rPr lang="es-ES_tradnl" dirty="0" smtClean="0">
                <a:solidFill>
                  <a:schemeClr val="tx1"/>
                </a:solidFill>
              </a:rPr>
              <a:t>Convierte la materia orgánica en metano en ausencia de oxígeno </a:t>
            </a:r>
          </a:p>
          <a:p>
            <a:pPr algn="ctr"/>
            <a:endParaRPr lang="es-ES" dirty="0"/>
          </a:p>
        </p:txBody>
      </p:sp>
      <p:sp>
        <p:nvSpPr>
          <p:cNvPr id="42" name="41 Flecha abajo"/>
          <p:cNvSpPr/>
          <p:nvPr/>
        </p:nvSpPr>
        <p:spPr>
          <a:xfrm>
            <a:off x="2071670" y="4500570"/>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3" name="42 Flecha abajo"/>
          <p:cNvSpPr/>
          <p:nvPr/>
        </p:nvSpPr>
        <p:spPr>
          <a:xfrm>
            <a:off x="6715140" y="4429132"/>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867524"/>
          </a:xfrm>
        </p:spPr>
        <p:txBody>
          <a:bodyPr/>
          <a:lstStyle/>
          <a:p>
            <a:pPr algn="ctr"/>
            <a:r>
              <a:rPr lang="es-ES" dirty="0" smtClean="0"/>
              <a:t>LINEA DE FANGOS</a:t>
            </a:r>
            <a:endParaRPr lang="es-ES" dirty="0"/>
          </a:p>
        </p:txBody>
      </p:sp>
      <p:sp>
        <p:nvSpPr>
          <p:cNvPr id="3" name="2 Marcador de contenido"/>
          <p:cNvSpPr>
            <a:spLocks noGrp="1"/>
          </p:cNvSpPr>
          <p:nvPr>
            <p:ph idx="1"/>
          </p:nvPr>
        </p:nvSpPr>
        <p:spPr>
          <a:xfrm>
            <a:off x="457200" y="1785926"/>
            <a:ext cx="8229600" cy="4538674"/>
          </a:xfrm>
        </p:spPr>
        <p:txBody>
          <a:bodyPr/>
          <a:lstStyle/>
          <a:p>
            <a:pPr>
              <a:buFont typeface="Wingdings" pitchFamily="2" charset="2"/>
              <a:buChar char="q"/>
            </a:pPr>
            <a:r>
              <a:rPr lang="es-ES" b="1" dirty="0" smtClean="0">
                <a:effectLst>
                  <a:outerShdw blurRad="38100" dist="38100" dir="2700000" algn="tl">
                    <a:srgbClr val="000000">
                      <a:alpha val="43137"/>
                    </a:srgbClr>
                  </a:outerShdw>
                </a:effectLst>
              </a:rPr>
              <a:t> ACONDICIONAMIENTO DE FANGOS</a:t>
            </a:r>
          </a:p>
          <a:p>
            <a:pPr>
              <a:buNone/>
            </a:pPr>
            <a:endParaRPr lang="es-ES" b="1" dirty="0" smtClean="0">
              <a:effectLst>
                <a:outerShdw blurRad="38100" dist="38100" dir="2700000" algn="tl">
                  <a:srgbClr val="000000">
                    <a:alpha val="43137"/>
                  </a:srgbClr>
                </a:outerShdw>
              </a:effectLst>
            </a:endParaRPr>
          </a:p>
          <a:p>
            <a:pPr algn="ctr">
              <a:buNone/>
            </a:pPr>
            <a:r>
              <a:rPr lang="es-ES_tradnl" sz="2400" dirty="0" smtClean="0"/>
              <a:t>    Se añade a los fangos reactivos floculantes que rompen la estructura coloidal y le confiere otra de carácter granular de mayor filtrabilidad.</a:t>
            </a:r>
          </a:p>
          <a:p>
            <a:pPr>
              <a:buNone/>
            </a:pPr>
            <a:endParaRPr lang="es-ES" dirty="0"/>
          </a:p>
        </p:txBody>
      </p:sp>
      <p:sp>
        <p:nvSpPr>
          <p:cNvPr id="4" name="3 Elipse"/>
          <p:cNvSpPr/>
          <p:nvPr/>
        </p:nvSpPr>
        <p:spPr>
          <a:xfrm>
            <a:off x="642910" y="5072074"/>
            <a:ext cx="2000264" cy="12858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Sales de hierro</a:t>
            </a:r>
            <a:endParaRPr lang="es-ES" dirty="0">
              <a:solidFill>
                <a:schemeClr val="tx1"/>
              </a:solidFill>
            </a:endParaRPr>
          </a:p>
        </p:txBody>
      </p:sp>
      <p:sp>
        <p:nvSpPr>
          <p:cNvPr id="5" name="4 Elipse"/>
          <p:cNvSpPr/>
          <p:nvPr/>
        </p:nvSpPr>
        <p:spPr>
          <a:xfrm>
            <a:off x="2643174" y="4071942"/>
            <a:ext cx="2071702" cy="12858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Sulfato de alúmina</a:t>
            </a:r>
            <a:endParaRPr lang="es-ES" dirty="0">
              <a:solidFill>
                <a:schemeClr val="tx1"/>
              </a:solidFill>
            </a:endParaRPr>
          </a:p>
        </p:txBody>
      </p:sp>
      <p:sp>
        <p:nvSpPr>
          <p:cNvPr id="6" name="5 Elipse"/>
          <p:cNvSpPr/>
          <p:nvPr/>
        </p:nvSpPr>
        <p:spPr>
          <a:xfrm>
            <a:off x="7358082" y="4143380"/>
            <a:ext cx="1214446" cy="11430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Cal</a:t>
            </a:r>
            <a:endParaRPr lang="es-ES" dirty="0">
              <a:solidFill>
                <a:schemeClr val="tx1"/>
              </a:solidFill>
            </a:endParaRPr>
          </a:p>
        </p:txBody>
      </p:sp>
      <p:sp>
        <p:nvSpPr>
          <p:cNvPr id="7" name="6 Elipse"/>
          <p:cNvSpPr/>
          <p:nvPr/>
        </p:nvSpPr>
        <p:spPr>
          <a:xfrm>
            <a:off x="4929190" y="5143512"/>
            <a:ext cx="2286016" cy="12858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Polielectrolito</a:t>
            </a:r>
            <a:endParaRPr lang="es-ES"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867524"/>
          </a:xfrm>
        </p:spPr>
        <p:txBody>
          <a:bodyPr>
            <a:normAutofit/>
          </a:bodyPr>
          <a:lstStyle/>
          <a:p>
            <a:pPr algn="ctr"/>
            <a:r>
              <a:rPr lang="es-ES" dirty="0" smtClean="0"/>
              <a:t>LINEA DE FANGOS</a:t>
            </a:r>
            <a:endParaRPr lang="es-ES" dirty="0"/>
          </a:p>
        </p:txBody>
      </p:sp>
      <p:sp>
        <p:nvSpPr>
          <p:cNvPr id="3" name="2 Marcador de contenido"/>
          <p:cNvSpPr>
            <a:spLocks noGrp="1"/>
          </p:cNvSpPr>
          <p:nvPr>
            <p:ph idx="1"/>
          </p:nvPr>
        </p:nvSpPr>
        <p:spPr>
          <a:xfrm>
            <a:off x="457200" y="1785926"/>
            <a:ext cx="8229600" cy="4538674"/>
          </a:xfrm>
        </p:spPr>
        <p:txBody>
          <a:bodyPr/>
          <a:lstStyle/>
          <a:p>
            <a:pPr>
              <a:buFont typeface="Wingdings" pitchFamily="2" charset="2"/>
              <a:buChar char="q"/>
            </a:pPr>
            <a:r>
              <a:rPr lang="es-ES" b="1" dirty="0" smtClean="0">
                <a:effectLst>
                  <a:outerShdw blurRad="38100" dist="38100" dir="2700000" algn="tl">
                    <a:srgbClr val="000000">
                      <a:alpha val="43137"/>
                    </a:srgbClr>
                  </a:outerShdw>
                </a:effectLst>
              </a:rPr>
              <a:t> DESHIDRATACION Y SECADO</a:t>
            </a:r>
          </a:p>
          <a:p>
            <a:pPr>
              <a:buNone/>
            </a:pPr>
            <a:r>
              <a:rPr lang="es-ES" dirty="0" smtClean="0"/>
              <a:t>   </a:t>
            </a:r>
            <a:r>
              <a:rPr lang="es-ES" sz="2400" dirty="0" smtClean="0"/>
              <a:t>Consiste en una operación unitaria física (mecánica) utilizada para reducir el contenido de humedad del fango mediante:</a:t>
            </a:r>
          </a:p>
          <a:p>
            <a:pPr lvl="4"/>
            <a:r>
              <a:rPr lang="es-ES" sz="2400" dirty="0" smtClean="0"/>
              <a:t>Filtración a vacio</a:t>
            </a:r>
          </a:p>
          <a:p>
            <a:pPr lvl="4"/>
            <a:r>
              <a:rPr lang="es-ES" sz="2400" dirty="0" smtClean="0"/>
              <a:t>Filtros de banda</a:t>
            </a:r>
          </a:p>
          <a:p>
            <a:pPr lvl="4"/>
            <a:r>
              <a:rPr lang="es-ES" sz="2400" dirty="0" smtClean="0"/>
              <a:t>Filtros de prensa</a:t>
            </a:r>
          </a:p>
          <a:p>
            <a:pPr lvl="4"/>
            <a:r>
              <a:rPr lang="es-ES" sz="2400" dirty="0" smtClean="0"/>
              <a:t>Centrifugas</a:t>
            </a:r>
          </a:p>
          <a:p>
            <a:pPr>
              <a:buNone/>
            </a:pPr>
            <a:endParaRPr lang="es-ES" sz="2400" b="1" dirty="0">
              <a:effectLst>
                <a:outerShdw blurRad="38100" dist="38100" dir="2700000" algn="tl">
                  <a:srgbClr val="000000">
                    <a:alpha val="43137"/>
                  </a:srgbClr>
                </a:outerShdw>
              </a:effectLst>
            </a:endParaRPr>
          </a:p>
        </p:txBody>
      </p:sp>
      <p:pic>
        <p:nvPicPr>
          <p:cNvPr id="4" name="3 Imagen" descr="C:\Users\SONIA\Desktop\figura filtro a vacio.png"/>
          <p:cNvPicPr/>
          <p:nvPr/>
        </p:nvPicPr>
        <p:blipFill>
          <a:blip r:embed="rId2" cstate="print"/>
          <a:srcRect l="17772" t="24058" r="46846" b="8696"/>
          <a:stretch>
            <a:fillRect/>
          </a:stretch>
        </p:blipFill>
        <p:spPr bwMode="auto">
          <a:xfrm>
            <a:off x="5643570" y="3357562"/>
            <a:ext cx="2638429" cy="2424114"/>
          </a:xfrm>
          <a:prstGeom prst="rect">
            <a:avLst/>
          </a:prstGeom>
          <a:noFill/>
          <a:ln w="9525">
            <a:noFill/>
            <a:miter lim="800000"/>
            <a:headEnd/>
            <a:tailEnd/>
          </a:ln>
        </p:spPr>
      </p:pic>
      <p:sp>
        <p:nvSpPr>
          <p:cNvPr id="5" name="4 CuadroTexto"/>
          <p:cNvSpPr txBox="1"/>
          <p:nvPr/>
        </p:nvSpPr>
        <p:spPr>
          <a:xfrm>
            <a:off x="5929322" y="6072206"/>
            <a:ext cx="2928958" cy="276999"/>
          </a:xfrm>
          <a:prstGeom prst="rect">
            <a:avLst/>
          </a:prstGeom>
          <a:noFill/>
        </p:spPr>
        <p:txBody>
          <a:bodyPr wrap="square" rtlCol="0">
            <a:spAutoFit/>
          </a:bodyPr>
          <a:lstStyle/>
          <a:p>
            <a:r>
              <a:rPr lang="es-ES" sz="1200" dirty="0" smtClean="0">
                <a:solidFill>
                  <a:schemeClr val="tx1">
                    <a:lumMod val="50000"/>
                    <a:lumOff val="50000"/>
                  </a:schemeClr>
                </a:solidFill>
              </a:rPr>
              <a:t>http://www.edz.es/proceso.htm</a:t>
            </a:r>
            <a:endParaRPr lang="es-E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857256"/>
          </a:xfrm>
        </p:spPr>
        <p:txBody>
          <a:bodyPr/>
          <a:lstStyle/>
          <a:p>
            <a:pPr algn="ctr"/>
            <a:r>
              <a:rPr lang="es-ES" dirty="0" smtClean="0"/>
              <a:t>LINEA DE FANGOS</a:t>
            </a:r>
            <a:endParaRPr lang="es-ES" dirty="0"/>
          </a:p>
        </p:txBody>
      </p:sp>
      <p:sp>
        <p:nvSpPr>
          <p:cNvPr id="3" name="2 Marcador de contenido"/>
          <p:cNvSpPr>
            <a:spLocks noGrp="1"/>
          </p:cNvSpPr>
          <p:nvPr>
            <p:ph idx="1"/>
          </p:nvPr>
        </p:nvSpPr>
        <p:spPr>
          <a:xfrm>
            <a:off x="457200" y="1428736"/>
            <a:ext cx="8229600" cy="4895864"/>
          </a:xfrm>
        </p:spPr>
        <p:txBody>
          <a:bodyPr/>
          <a:lstStyle/>
          <a:p>
            <a:pPr>
              <a:buFont typeface="Wingdings" pitchFamily="2" charset="2"/>
              <a:buChar char="q"/>
            </a:pPr>
            <a:r>
              <a:rPr lang="es-ES" b="1" dirty="0" smtClean="0">
                <a:effectLst>
                  <a:outerShdw blurRad="38100" dist="38100" dir="2700000" algn="tl">
                    <a:srgbClr val="000000">
                      <a:alpha val="43137"/>
                    </a:srgbClr>
                  </a:outerShdw>
                </a:effectLst>
              </a:rPr>
              <a:t> EVACUACION FINAL DE LOS FANGOS</a:t>
            </a:r>
          </a:p>
          <a:p>
            <a:pPr>
              <a:buNone/>
            </a:pPr>
            <a:endParaRPr lang="es-ES" b="1" dirty="0" smtClean="0">
              <a:effectLst>
                <a:outerShdw blurRad="38100" dist="38100" dir="2700000" algn="tl">
                  <a:srgbClr val="000000">
                    <a:alpha val="43137"/>
                  </a:srgbClr>
                </a:outerShdw>
              </a:effectLst>
            </a:endParaRPr>
          </a:p>
          <a:p>
            <a:pPr>
              <a:buNone/>
            </a:pPr>
            <a:endParaRPr lang="es-ES" b="1" dirty="0">
              <a:effectLst>
                <a:outerShdw blurRad="38100" dist="38100" dir="2700000" algn="tl">
                  <a:srgbClr val="000000">
                    <a:alpha val="43137"/>
                  </a:srgbClr>
                </a:outerShdw>
              </a:effectLst>
            </a:endParaRPr>
          </a:p>
        </p:txBody>
      </p:sp>
      <p:sp>
        <p:nvSpPr>
          <p:cNvPr id="4" name="3 Rectángulo"/>
          <p:cNvSpPr/>
          <p:nvPr/>
        </p:nvSpPr>
        <p:spPr>
          <a:xfrm>
            <a:off x="3357554" y="2071678"/>
            <a:ext cx="2357454"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FANGO SECO</a:t>
            </a:r>
            <a:endParaRPr lang="es-ES" dirty="0">
              <a:solidFill>
                <a:schemeClr val="tx1"/>
              </a:solidFill>
            </a:endParaRPr>
          </a:p>
        </p:txBody>
      </p:sp>
      <p:sp>
        <p:nvSpPr>
          <p:cNvPr id="5" name="4 Rectángulo"/>
          <p:cNvSpPr/>
          <p:nvPr/>
        </p:nvSpPr>
        <p:spPr>
          <a:xfrm>
            <a:off x="428596" y="3286124"/>
            <a:ext cx="2357454"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VERTEDERO</a:t>
            </a:r>
            <a:endParaRPr lang="es-ES" dirty="0">
              <a:solidFill>
                <a:schemeClr val="tx1"/>
              </a:solidFill>
            </a:endParaRPr>
          </a:p>
        </p:txBody>
      </p:sp>
      <p:sp>
        <p:nvSpPr>
          <p:cNvPr id="6" name="5 Rectángulo"/>
          <p:cNvSpPr/>
          <p:nvPr/>
        </p:nvSpPr>
        <p:spPr>
          <a:xfrm>
            <a:off x="3357554" y="3214686"/>
            <a:ext cx="2357454" cy="785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INCINERADO</a:t>
            </a:r>
            <a:endParaRPr lang="es-ES" dirty="0">
              <a:solidFill>
                <a:schemeClr val="tx1"/>
              </a:solidFill>
            </a:endParaRPr>
          </a:p>
        </p:txBody>
      </p:sp>
      <p:sp>
        <p:nvSpPr>
          <p:cNvPr id="7" name="6 Rectángulo"/>
          <p:cNvSpPr/>
          <p:nvPr/>
        </p:nvSpPr>
        <p:spPr>
          <a:xfrm>
            <a:off x="6215074" y="3214686"/>
            <a:ext cx="2286016" cy="785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CORRECTOR DE SUELOS</a:t>
            </a:r>
            <a:endParaRPr lang="es-ES" dirty="0">
              <a:solidFill>
                <a:schemeClr val="tx1"/>
              </a:solidFill>
            </a:endParaRPr>
          </a:p>
        </p:txBody>
      </p:sp>
      <p:sp>
        <p:nvSpPr>
          <p:cNvPr id="8" name="7 Rectángulo"/>
          <p:cNvSpPr/>
          <p:nvPr/>
        </p:nvSpPr>
        <p:spPr>
          <a:xfrm>
            <a:off x="285720" y="4786322"/>
            <a:ext cx="3429024" cy="1785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INCINERACION EN HORNOS DE PISOS MULTIPLES</a:t>
            </a:r>
          </a:p>
          <a:p>
            <a:pPr algn="ctr"/>
            <a:endParaRPr lang="es-ES" dirty="0" smtClean="0">
              <a:solidFill>
                <a:schemeClr val="tx1"/>
              </a:solidFill>
            </a:endParaRPr>
          </a:p>
          <a:p>
            <a:pPr algn="ctr"/>
            <a:r>
              <a:rPr lang="es-ES" dirty="0" smtClean="0">
                <a:solidFill>
                  <a:schemeClr val="tx1"/>
                </a:solidFill>
              </a:rPr>
              <a:t>INCINERACION EN HORNOS DE LECHO FLUIDIFICADO</a:t>
            </a:r>
            <a:endParaRPr lang="es-ES" dirty="0">
              <a:solidFill>
                <a:schemeClr val="tx1"/>
              </a:solidFill>
            </a:endParaRPr>
          </a:p>
        </p:txBody>
      </p:sp>
      <p:sp>
        <p:nvSpPr>
          <p:cNvPr id="9" name="8 Rectángulo"/>
          <p:cNvSpPr/>
          <p:nvPr/>
        </p:nvSpPr>
        <p:spPr>
          <a:xfrm>
            <a:off x="4357686" y="4714884"/>
            <a:ext cx="4572032" cy="1785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smtClean="0">
                <a:solidFill>
                  <a:schemeClr val="tx1"/>
                </a:solidFill>
              </a:rPr>
              <a:t>TERRENOS DE USO AGRICOLA</a:t>
            </a:r>
          </a:p>
          <a:p>
            <a:pPr lvl="0" algn="ctr"/>
            <a:r>
              <a:rPr lang="es-ES" dirty="0" smtClean="0">
                <a:solidFill>
                  <a:schemeClr val="tx1"/>
                </a:solidFill>
              </a:rPr>
              <a:t>TERRENOS FORESTALES</a:t>
            </a:r>
          </a:p>
          <a:p>
            <a:pPr lvl="0" algn="ctr"/>
            <a:r>
              <a:rPr lang="es-ES" dirty="0" smtClean="0">
                <a:solidFill>
                  <a:schemeClr val="tx1"/>
                </a:solidFill>
              </a:rPr>
              <a:t>TERRENOS MARGINALES</a:t>
            </a:r>
          </a:p>
          <a:p>
            <a:pPr lvl="0" algn="ctr"/>
            <a:r>
              <a:rPr lang="es-ES" dirty="0" smtClean="0">
                <a:solidFill>
                  <a:schemeClr val="tx1"/>
                </a:solidFill>
              </a:rPr>
              <a:t>TERRENOS PREPARADOS ESPECIALMENTE PARA LA EVACUACION DEL FANGO</a:t>
            </a:r>
          </a:p>
        </p:txBody>
      </p:sp>
      <p:cxnSp>
        <p:nvCxnSpPr>
          <p:cNvPr id="42" name="41 Conector recto"/>
          <p:cNvCxnSpPr/>
          <p:nvPr/>
        </p:nvCxnSpPr>
        <p:spPr>
          <a:xfrm rot="10800000">
            <a:off x="2000232" y="4357694"/>
            <a:ext cx="12858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44 Conector recto"/>
          <p:cNvCxnSpPr>
            <a:endCxn id="8" idx="0"/>
          </p:cNvCxnSpPr>
          <p:nvPr/>
        </p:nvCxnSpPr>
        <p:spPr>
          <a:xfrm rot="5400000">
            <a:off x="1785918" y="4572008"/>
            <a:ext cx="4286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a:off x="3286116" y="4357694"/>
            <a:ext cx="1071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rot="5400000" flipH="1" flipV="1">
            <a:off x="4179091" y="4179099"/>
            <a:ext cx="3571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54 Conector recto"/>
          <p:cNvCxnSpPr>
            <a:stCxn id="7" idx="2"/>
          </p:cNvCxnSpPr>
          <p:nvPr/>
        </p:nvCxnSpPr>
        <p:spPr>
          <a:xfrm rot="5400000">
            <a:off x="7000892" y="4357694"/>
            <a:ext cx="7143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61 Conector recto"/>
          <p:cNvCxnSpPr>
            <a:stCxn id="4" idx="2"/>
            <a:endCxn id="6" idx="0"/>
          </p:cNvCxnSpPr>
          <p:nvPr/>
        </p:nvCxnSpPr>
        <p:spPr>
          <a:xfrm rot="5400000">
            <a:off x="4321967" y="3000372"/>
            <a:ext cx="4286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64 Conector angular"/>
          <p:cNvCxnSpPr>
            <a:stCxn id="4" idx="3"/>
            <a:endCxn id="7" idx="0"/>
          </p:cNvCxnSpPr>
          <p:nvPr/>
        </p:nvCxnSpPr>
        <p:spPr>
          <a:xfrm>
            <a:off x="5715008" y="2428868"/>
            <a:ext cx="1643074" cy="78581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9" name="68 Conector angular"/>
          <p:cNvCxnSpPr>
            <a:stCxn id="4" idx="1"/>
            <a:endCxn id="5" idx="0"/>
          </p:cNvCxnSpPr>
          <p:nvPr/>
        </p:nvCxnSpPr>
        <p:spPr>
          <a:xfrm rot="10800000" flipV="1">
            <a:off x="1607324" y="2428868"/>
            <a:ext cx="1750231" cy="857256"/>
          </a:xfrm>
          <a:prstGeom prst="bentConnector2">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LINEA DE GAS</a:t>
            </a:r>
            <a:endParaRPr lang="es-ES" dirty="0"/>
          </a:p>
        </p:txBody>
      </p:sp>
      <p:sp>
        <p:nvSpPr>
          <p:cNvPr id="3" name="2 Marcador de contenido"/>
          <p:cNvSpPr>
            <a:spLocks noGrp="1"/>
          </p:cNvSpPr>
          <p:nvPr>
            <p:ph idx="1"/>
          </p:nvPr>
        </p:nvSpPr>
        <p:spPr/>
        <p:txBody>
          <a:bodyPr/>
          <a:lstStyle/>
          <a:p>
            <a:pPr algn="ctr">
              <a:buNone/>
            </a:pPr>
            <a:r>
              <a:rPr lang="es-ES" dirty="0" smtClean="0"/>
              <a:t>  	</a:t>
            </a:r>
          </a:p>
          <a:p>
            <a:pPr algn="ctr">
              <a:buNone/>
            </a:pPr>
            <a:r>
              <a:rPr lang="es-ES" sz="2400" dirty="0" smtClean="0"/>
              <a:t>Se encarga de aprovechar los gases excedentes producidos (gas biológico o biogás) para emplearlos como combustible de alimentación a motores que hacen funcionar un generador de energía eléctrica para el aprovechamiento de la misma en la planta.</a:t>
            </a:r>
          </a:p>
          <a:p>
            <a:pPr>
              <a:buNone/>
            </a:pPr>
            <a:endParaRPr lang="es-E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SONIA\Desktop\figura aguas.png"/>
          <p:cNvPicPr/>
          <p:nvPr/>
        </p:nvPicPr>
        <p:blipFill>
          <a:blip r:embed="rId2" cstate="print"/>
          <a:srcRect l="24430" t="22899" r="25733" b="16811"/>
          <a:stretch>
            <a:fillRect/>
          </a:stretch>
        </p:blipFill>
        <p:spPr bwMode="auto">
          <a:xfrm>
            <a:off x="571472" y="500042"/>
            <a:ext cx="8072494" cy="585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Imagen de la Estación depuradora de aguas residuales de Guareña"/>
          <p:cNvPicPr>
            <a:picLocks noChangeAspect="1" noChangeArrowheads="1"/>
          </p:cNvPicPr>
          <p:nvPr/>
        </p:nvPicPr>
        <p:blipFill>
          <a:blip r:embed="rId2" cstate="print"/>
          <a:srcRect/>
          <a:stretch>
            <a:fillRect/>
          </a:stretch>
        </p:blipFill>
        <p:spPr bwMode="auto">
          <a:xfrm>
            <a:off x="1316773" y="714356"/>
            <a:ext cx="6327061" cy="4929222"/>
          </a:xfrm>
          <a:prstGeom prst="rect">
            <a:avLst/>
          </a:prstGeom>
          <a:noFill/>
        </p:spPr>
      </p:pic>
      <p:sp>
        <p:nvSpPr>
          <p:cNvPr id="3" name="2 CuadroTexto"/>
          <p:cNvSpPr txBox="1"/>
          <p:nvPr/>
        </p:nvSpPr>
        <p:spPr>
          <a:xfrm>
            <a:off x="2357422" y="5929330"/>
            <a:ext cx="4286280" cy="461665"/>
          </a:xfrm>
          <a:prstGeom prst="rect">
            <a:avLst/>
          </a:prstGeom>
          <a:noFill/>
        </p:spPr>
        <p:txBody>
          <a:bodyPr wrap="square" rtlCol="0">
            <a:spAutoFit/>
          </a:bodyPr>
          <a:lstStyle/>
          <a:p>
            <a:r>
              <a:rPr lang="es-ES" sz="1200" dirty="0" smtClean="0">
                <a:solidFill>
                  <a:schemeClr val="tx1">
                    <a:lumMod val="50000"/>
                    <a:lumOff val="50000"/>
                  </a:schemeClr>
                </a:solidFill>
              </a:rPr>
              <a:t>http://www.juntaex.es/consejerias/fomento/dg-infraestructuras/servicios/obrashi/obrashi16-ides-idweb.html</a:t>
            </a:r>
            <a:endParaRPr lang="es-E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6600" dirty="0" smtClean="0"/>
              <a:t>NORMATIVA</a:t>
            </a:r>
            <a:endParaRPr lang="es-ES" sz="6600" dirty="0"/>
          </a:p>
        </p:txBody>
      </p:sp>
      <p:sp>
        <p:nvSpPr>
          <p:cNvPr id="3" name="2 Marcador de contenido"/>
          <p:cNvSpPr>
            <a:spLocks noGrp="1"/>
          </p:cNvSpPr>
          <p:nvPr>
            <p:ph idx="1"/>
          </p:nvPr>
        </p:nvSpPr>
        <p:spPr/>
        <p:txBody>
          <a:bodyPr/>
          <a:lstStyle/>
          <a:p>
            <a:pPr>
              <a:buFont typeface="Wingdings" pitchFamily="2" charset="2"/>
              <a:buChar char="q"/>
            </a:pPr>
            <a:r>
              <a:rPr lang="es-ES" b="1" dirty="0" smtClean="0">
                <a:effectLst>
                  <a:outerShdw blurRad="38100" dist="38100" dir="2700000" algn="tl">
                    <a:srgbClr val="000000">
                      <a:alpha val="43137"/>
                    </a:srgbClr>
                  </a:outerShdw>
                </a:effectLst>
              </a:rPr>
              <a:t>NORMATIVA DE LAS AGUAS</a:t>
            </a:r>
          </a:p>
          <a:p>
            <a:pPr>
              <a:buNone/>
            </a:pPr>
            <a:r>
              <a:rPr lang="es-ES" b="1" dirty="0" smtClean="0">
                <a:effectLst>
                  <a:outerShdw blurRad="38100" dist="38100" dir="2700000" algn="tl">
                    <a:srgbClr val="000000">
                      <a:alpha val="43137"/>
                    </a:srgbClr>
                  </a:outerShdw>
                </a:effectLst>
              </a:rPr>
              <a:t>     </a:t>
            </a:r>
          </a:p>
          <a:p>
            <a:pPr>
              <a:buNone/>
            </a:pPr>
            <a:r>
              <a:rPr lang="es-ES" b="1" dirty="0" smtClean="0">
                <a:effectLst>
                  <a:outerShdw blurRad="38100" dist="38100" dir="2700000" algn="tl">
                    <a:srgbClr val="000000">
                      <a:alpha val="43137"/>
                    </a:srgbClr>
                  </a:outerShdw>
                </a:effectLst>
              </a:rPr>
              <a:t>		</a:t>
            </a:r>
            <a:r>
              <a:rPr lang="es-ES" dirty="0" smtClean="0"/>
              <a:t>Directiva 91/271/CEE</a:t>
            </a:r>
            <a:r>
              <a:rPr lang="es-ES" i="1" dirty="0" smtClean="0"/>
              <a:t> </a:t>
            </a:r>
            <a:endParaRPr lang="es-ES" b="1" dirty="0" smtClean="0">
              <a:effectLst>
                <a:outerShdw blurRad="38100" dist="38100" dir="2700000" algn="tl">
                  <a:srgbClr val="000000">
                    <a:alpha val="43137"/>
                  </a:srgbClr>
                </a:outerShdw>
              </a:effectLst>
            </a:endParaRPr>
          </a:p>
          <a:p>
            <a:pPr>
              <a:buNone/>
            </a:pPr>
            <a:endParaRPr lang="es-ES" b="1" dirty="0" smtClean="0">
              <a:effectLst>
                <a:outerShdw blurRad="38100" dist="38100" dir="2700000" algn="tl">
                  <a:srgbClr val="000000">
                    <a:alpha val="43137"/>
                  </a:srgbClr>
                </a:outerShdw>
              </a:effectLst>
            </a:endParaRPr>
          </a:p>
          <a:p>
            <a:pPr>
              <a:buFont typeface="Wingdings" pitchFamily="2" charset="2"/>
              <a:buChar char="q"/>
            </a:pPr>
            <a:r>
              <a:rPr lang="es-ES" b="1" dirty="0" smtClean="0">
                <a:effectLst>
                  <a:outerShdw blurRad="38100" dist="38100" dir="2700000" algn="tl">
                    <a:srgbClr val="000000">
                      <a:alpha val="43137"/>
                    </a:srgbClr>
                  </a:outerShdw>
                </a:effectLst>
              </a:rPr>
              <a:t>NORMATIVAS DE LOS LODOS</a:t>
            </a:r>
          </a:p>
          <a:p>
            <a:pPr>
              <a:buNone/>
            </a:pPr>
            <a:endParaRPr lang="es-ES" b="1" dirty="0" smtClean="0">
              <a:effectLst>
                <a:outerShdw blurRad="38100" dist="38100" dir="2700000" algn="tl">
                  <a:srgbClr val="000000">
                    <a:alpha val="43137"/>
                  </a:srgbClr>
                </a:outerShdw>
              </a:effectLst>
            </a:endParaRPr>
          </a:p>
          <a:p>
            <a:pPr>
              <a:buNone/>
            </a:pPr>
            <a:r>
              <a:rPr lang="es-ES" dirty="0" smtClean="0"/>
              <a:t>		Directiva 86/278/CEE </a:t>
            </a:r>
            <a:endParaRPr lang="es-ES" b="1" dirty="0" smtClean="0">
              <a:effectLst>
                <a:outerShdw blurRad="38100" dist="38100" dir="2700000" algn="tl">
                  <a:srgbClr val="000000">
                    <a:alpha val="43137"/>
                  </a:srgbClr>
                </a:outerShdw>
              </a:effectLst>
            </a:endParaRPr>
          </a:p>
          <a:p>
            <a:pPr>
              <a:buNone/>
            </a:pPr>
            <a:endParaRPr lang="es-E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8000" dirty="0" smtClean="0"/>
              <a:t>CONCLUSION</a:t>
            </a:r>
            <a:endParaRPr lang="es-ES" sz="8000" dirty="0"/>
          </a:p>
        </p:txBody>
      </p:sp>
      <p:sp>
        <p:nvSpPr>
          <p:cNvPr id="3" name="2 Marcador de contenido"/>
          <p:cNvSpPr>
            <a:spLocks noGrp="1"/>
          </p:cNvSpPr>
          <p:nvPr>
            <p:ph idx="1"/>
          </p:nvPr>
        </p:nvSpPr>
        <p:spPr/>
        <p:txBody>
          <a:bodyPr/>
          <a:lstStyle/>
          <a:p>
            <a:pPr algn="ctr">
              <a:buNone/>
            </a:pPr>
            <a:r>
              <a:rPr lang="es-ES" dirty="0" smtClean="0"/>
              <a:t>   </a:t>
            </a:r>
          </a:p>
          <a:p>
            <a:pPr algn="ctr">
              <a:buNone/>
            </a:pPr>
            <a:r>
              <a:rPr lang="es-ES" dirty="0" smtClean="0"/>
              <a:t> La depuración es muy importante debido a la escasez del agua en todo el mundo y a que este es un bien necesario.</a:t>
            </a:r>
          </a:p>
          <a:p>
            <a:pPr algn="ctr">
              <a:buNone/>
            </a:pPr>
            <a:endParaRPr lang="es-ES" dirty="0" smtClean="0"/>
          </a:p>
          <a:p>
            <a:pPr algn="ctr">
              <a:buNone/>
            </a:pPr>
            <a:r>
              <a:rPr lang="es-ES" dirty="0" smtClean="0"/>
              <a:t>	Existen múltiples procedimientos para mejorar la calidad de las aguas y debemos hacer uso de ellos de forma adecuada y controlada. </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96086"/>
          </a:xfrm>
        </p:spPr>
        <p:txBody>
          <a:bodyPr>
            <a:normAutofit fontScale="90000"/>
          </a:bodyPr>
          <a:lstStyle/>
          <a:p>
            <a:pPr algn="ctr"/>
            <a:r>
              <a:rPr lang="es-ES" dirty="0" smtClean="0"/>
              <a:t>CLASIFICACION DE LAS AGUAS RESIDUALES</a:t>
            </a:r>
            <a:endParaRPr lang="es-ES" dirty="0"/>
          </a:p>
        </p:txBody>
      </p:sp>
      <p:graphicFrame>
        <p:nvGraphicFramePr>
          <p:cNvPr id="4" name="3 Marcador de contenido"/>
          <p:cNvGraphicFramePr>
            <a:graphicFrameLocks noGrp="1"/>
          </p:cNvGraphicFramePr>
          <p:nvPr>
            <p:ph idx="1"/>
          </p:nvPr>
        </p:nvGraphicFramePr>
        <p:xfrm>
          <a:off x="457200" y="1428736"/>
          <a:ext cx="8229600" cy="4895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t>
            </a:r>
            <a:r>
              <a:rPr lang="es-ES" sz="8000" dirty="0" smtClean="0"/>
              <a:t>DEPURACION</a:t>
            </a:r>
            <a:endParaRPr lang="es-ES" sz="8000" dirty="0"/>
          </a:p>
        </p:txBody>
      </p:sp>
      <p:sp>
        <p:nvSpPr>
          <p:cNvPr id="3" name="2 Marcador de contenido"/>
          <p:cNvSpPr>
            <a:spLocks noGrp="1"/>
          </p:cNvSpPr>
          <p:nvPr>
            <p:ph idx="1"/>
          </p:nvPr>
        </p:nvSpPr>
        <p:spPr/>
        <p:txBody>
          <a:bodyPr>
            <a:normAutofit/>
          </a:bodyPr>
          <a:lstStyle/>
          <a:p>
            <a:pPr>
              <a:buFont typeface="Wingdings" pitchFamily="2" charset="2"/>
              <a:buChar char="q"/>
            </a:pPr>
            <a:r>
              <a:rPr lang="es-ES" b="1" dirty="0" smtClean="0">
                <a:effectLst>
                  <a:outerShdw blurRad="38100" dist="38100" dir="2700000" algn="tl">
                    <a:srgbClr val="000000">
                      <a:alpha val="43137"/>
                    </a:srgbClr>
                  </a:outerShdw>
                </a:effectLst>
              </a:rPr>
              <a:t>Definición</a:t>
            </a:r>
          </a:p>
          <a:p>
            <a:pPr algn="ctr">
              <a:buNone/>
            </a:pPr>
            <a:r>
              <a:rPr lang="es-ES" sz="2400" dirty="0" smtClean="0"/>
              <a:t>Consiste en una serie de procesos físicos, químicos y biológicos que tienen como fin eliminar los contaminantes físicos, químicos y biológicos presentes en el agua efluente del uso humano. </a:t>
            </a:r>
          </a:p>
          <a:p>
            <a:pPr algn="ctr">
              <a:buNone/>
            </a:pPr>
            <a:endParaRPr lang="es-ES" dirty="0" smtClean="0"/>
          </a:p>
          <a:p>
            <a:pPr>
              <a:buFont typeface="Wingdings" pitchFamily="2" charset="2"/>
              <a:buChar char="q"/>
            </a:pPr>
            <a:r>
              <a:rPr lang="es-ES" dirty="0" smtClean="0"/>
              <a:t> </a:t>
            </a:r>
            <a:r>
              <a:rPr lang="es-ES" b="1" dirty="0" smtClean="0">
                <a:effectLst>
                  <a:outerShdw blurRad="38100" dist="38100" dir="2700000" algn="tl">
                    <a:srgbClr val="000000">
                      <a:alpha val="43137"/>
                    </a:srgbClr>
                  </a:outerShdw>
                </a:effectLst>
              </a:rPr>
              <a:t>Objetivo</a:t>
            </a:r>
          </a:p>
          <a:p>
            <a:pPr algn="ctr">
              <a:buNone/>
            </a:pPr>
            <a:r>
              <a:rPr lang="es-ES" sz="2400" b="1" dirty="0" smtClean="0">
                <a:effectLst>
                  <a:outerShdw blurRad="38100" dist="38100" dir="2700000" algn="tl">
                    <a:srgbClr val="000000">
                      <a:alpha val="43137"/>
                    </a:srgbClr>
                  </a:outerShdw>
                </a:effectLst>
              </a:rPr>
              <a:t>	</a:t>
            </a:r>
            <a:r>
              <a:rPr lang="es-ES" sz="2400" dirty="0" smtClean="0"/>
              <a:t>Producción agua limpia o reutilizable en el ambiente y un residuo sólido o fango (también llamado biosólido o lodo) convenientes para su disposición o reuso.</a:t>
            </a:r>
            <a:endParaRPr lang="es-E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1714512"/>
          </a:xfrm>
        </p:spPr>
        <p:txBody>
          <a:bodyPr>
            <a:noAutofit/>
          </a:bodyPr>
          <a:lstStyle/>
          <a:p>
            <a:pPr algn="ctr"/>
            <a:r>
              <a:rPr lang="es-ES" sz="4400" dirty="0" smtClean="0"/>
              <a:t>CLASIFICACION DE LOS TRATAMIENTOS DE LAS AGUAS RESIDUALES</a:t>
            </a:r>
            <a:endParaRPr lang="es-ES" sz="4400" dirty="0"/>
          </a:p>
        </p:txBody>
      </p:sp>
      <p:sp>
        <p:nvSpPr>
          <p:cNvPr id="3" name="2 Marcador de contenido"/>
          <p:cNvSpPr>
            <a:spLocks noGrp="1"/>
          </p:cNvSpPr>
          <p:nvPr>
            <p:ph idx="1"/>
          </p:nvPr>
        </p:nvSpPr>
        <p:spPr>
          <a:xfrm>
            <a:off x="457200" y="2500306"/>
            <a:ext cx="8229600" cy="3824294"/>
          </a:xfrm>
        </p:spPr>
        <p:txBody>
          <a:bodyPr>
            <a:normAutofit fontScale="92500"/>
          </a:bodyPr>
          <a:lstStyle/>
          <a:p>
            <a:pPr marL="514350" indent="-514350">
              <a:buFont typeface="Courier New" pitchFamily="49" charset="0"/>
              <a:buChar char="o"/>
            </a:pPr>
            <a:r>
              <a:rPr lang="es-ES" b="1" dirty="0" smtClean="0">
                <a:effectLst>
                  <a:outerShdw blurRad="38100" dist="38100" dir="2700000" algn="tl">
                    <a:srgbClr val="000000">
                      <a:alpha val="43137"/>
                    </a:srgbClr>
                  </a:outerShdw>
                </a:effectLst>
              </a:rPr>
              <a:t>SISTEMAS NATURALES</a:t>
            </a:r>
          </a:p>
          <a:p>
            <a:pPr marL="514350" indent="-514350" algn="ctr">
              <a:buNone/>
            </a:pPr>
            <a:r>
              <a:rPr lang="es-ES" sz="2000" dirty="0" smtClean="0"/>
              <a:t>   		Aquellos procedimientos o técnicas en los que la eliminación de las sustancias contaminantes presentes en las aguas residuales se produce por componentes del medio natural, no empleándose en el proceso ningún tipo de aditivo químico.</a:t>
            </a:r>
          </a:p>
          <a:p>
            <a:pPr marL="514350" indent="-514350">
              <a:buNone/>
            </a:pPr>
            <a:endParaRPr lang="es-ES" sz="2000" dirty="0" smtClean="0"/>
          </a:p>
          <a:p>
            <a:pPr marL="514350" indent="-514350">
              <a:buFont typeface="Courier New" pitchFamily="49" charset="0"/>
              <a:buChar char="o"/>
            </a:pPr>
            <a:r>
              <a:rPr lang="es-ES" b="1" dirty="0" smtClean="0">
                <a:effectLst>
                  <a:outerShdw blurRad="38100" dist="38100" dir="2700000" algn="tl">
                    <a:srgbClr val="000000">
                      <a:alpha val="43137"/>
                    </a:srgbClr>
                  </a:outerShdw>
                </a:effectLst>
              </a:rPr>
              <a:t>SISTEMAS CONVECIONALES(EDAR)</a:t>
            </a:r>
          </a:p>
          <a:p>
            <a:pPr marL="514350" indent="-514350" algn="ctr">
              <a:buNone/>
            </a:pPr>
            <a:r>
              <a:rPr lang="es-ES" sz="2100" dirty="0" smtClean="0"/>
              <a:t>        		Una estación depuradora de aguas residuales (EDAR),tiene el objetivo de conseguir, a partir de aguas negras o mezcladas y mediante diferentes procedimientos físicos, químicos y biotecnológicos, un agua efluente de mejores características de calidad y cantidad</a:t>
            </a:r>
            <a:endParaRPr lang="es-ES" sz="2100" b="1" dirty="0" smtClean="0">
              <a:effectLst>
                <a:outerShdw blurRad="38100" dist="38100" dir="2700000" algn="tl">
                  <a:srgbClr val="000000">
                    <a:alpha val="43137"/>
                  </a:srgbClr>
                </a:outerShdw>
              </a:effectLst>
            </a:endParaRPr>
          </a:p>
          <a:p>
            <a:pPr marL="514350" indent="-514350">
              <a:buNone/>
            </a:pPr>
            <a:endParaRPr lang="es-E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357166"/>
            <a:ext cx="8229600" cy="500066"/>
          </a:xfrm>
        </p:spPr>
        <p:txBody>
          <a:bodyPr>
            <a:normAutofit/>
          </a:bodyPr>
          <a:lstStyle/>
          <a:p>
            <a:r>
              <a:rPr lang="es-ES" sz="2800" b="1" dirty="0" smtClean="0">
                <a:solidFill>
                  <a:schemeClr val="tx1"/>
                </a:solidFill>
                <a:effectLst>
                  <a:outerShdw blurRad="38100" dist="38100" dir="2700000" algn="tl">
                    <a:srgbClr val="000000">
                      <a:alpha val="43137"/>
                    </a:srgbClr>
                  </a:outerShdw>
                </a:effectLst>
              </a:rPr>
              <a:t>  Características de los tratamientos de aguas residuales</a:t>
            </a:r>
            <a:endParaRPr lang="es-ES" sz="2800" b="1" dirty="0">
              <a:solidFill>
                <a:schemeClr val="tx1"/>
              </a:solidFill>
              <a:effectLst>
                <a:outerShdw blurRad="38100" dist="38100" dir="2700000" algn="tl">
                  <a:srgbClr val="000000">
                    <a:alpha val="43137"/>
                  </a:srgbClr>
                </a:outerShdw>
              </a:effectLst>
            </a:endParaRPr>
          </a:p>
        </p:txBody>
      </p:sp>
      <p:sp>
        <p:nvSpPr>
          <p:cNvPr id="5" name="4 Marcador de texto"/>
          <p:cNvSpPr>
            <a:spLocks noGrp="1"/>
          </p:cNvSpPr>
          <p:nvPr>
            <p:ph type="body" idx="1"/>
          </p:nvPr>
        </p:nvSpPr>
        <p:spPr>
          <a:xfrm>
            <a:off x="457200" y="1214422"/>
            <a:ext cx="4040188" cy="500066"/>
          </a:xfrm>
        </p:spPr>
        <p:txBody>
          <a:bodyPr/>
          <a:lstStyle/>
          <a:p>
            <a:r>
              <a:rPr lang="es-ES" dirty="0" smtClean="0"/>
              <a:t>   </a:t>
            </a:r>
            <a:r>
              <a:rPr lang="es-ES" dirty="0" smtClean="0">
                <a:solidFill>
                  <a:schemeClr val="tx1"/>
                </a:solidFill>
                <a:effectLst>
                  <a:outerShdw blurRad="38100" dist="38100" dir="2700000" algn="tl">
                    <a:srgbClr val="000000">
                      <a:alpha val="43137"/>
                    </a:srgbClr>
                  </a:outerShdw>
                </a:effectLst>
              </a:rPr>
              <a:t>SISTEMAS NATURALES</a:t>
            </a:r>
            <a:endParaRPr lang="es-ES" dirty="0">
              <a:solidFill>
                <a:schemeClr val="tx1"/>
              </a:solidFill>
              <a:effectLst>
                <a:outerShdw blurRad="38100" dist="38100" dir="2700000" algn="tl">
                  <a:srgbClr val="000000">
                    <a:alpha val="43137"/>
                  </a:srgbClr>
                </a:outerShdw>
              </a:effectLst>
            </a:endParaRPr>
          </a:p>
        </p:txBody>
      </p:sp>
      <p:sp>
        <p:nvSpPr>
          <p:cNvPr id="7" name="6 Marcador de texto"/>
          <p:cNvSpPr>
            <a:spLocks noGrp="1"/>
          </p:cNvSpPr>
          <p:nvPr>
            <p:ph type="body" sz="half" idx="3"/>
          </p:nvPr>
        </p:nvSpPr>
        <p:spPr>
          <a:xfrm>
            <a:off x="4645025" y="1142985"/>
            <a:ext cx="4041775" cy="571504"/>
          </a:xfrm>
        </p:spPr>
        <p:txBody>
          <a:bodyPr>
            <a:normAutofit fontScale="92500"/>
          </a:bodyPr>
          <a:lstStyle/>
          <a:p>
            <a:r>
              <a:rPr lang="es-ES" dirty="0" smtClean="0">
                <a:solidFill>
                  <a:schemeClr val="tx1"/>
                </a:solidFill>
                <a:effectLst>
                  <a:outerShdw blurRad="38100" dist="38100" dir="2700000" algn="tl">
                    <a:srgbClr val="000000">
                      <a:alpha val="43137"/>
                    </a:srgbClr>
                  </a:outerShdw>
                </a:effectLst>
              </a:rPr>
              <a:t>SISTEMAS CONVECIONALES</a:t>
            </a:r>
            <a:endParaRPr lang="es-ES" dirty="0">
              <a:solidFill>
                <a:schemeClr val="tx1"/>
              </a:solidFill>
              <a:effectLst>
                <a:outerShdw blurRad="38100" dist="38100" dir="2700000" algn="tl">
                  <a:srgbClr val="000000">
                    <a:alpha val="43137"/>
                  </a:srgbClr>
                </a:outerShdw>
              </a:effectLst>
            </a:endParaRPr>
          </a:p>
        </p:txBody>
      </p:sp>
      <p:graphicFrame>
        <p:nvGraphicFramePr>
          <p:cNvPr id="9" name="8 Marcador de contenido"/>
          <p:cNvGraphicFramePr>
            <a:graphicFrameLocks noGrp="1"/>
          </p:cNvGraphicFramePr>
          <p:nvPr>
            <p:ph sz="quarter" idx="2"/>
          </p:nvPr>
        </p:nvGraphicFramePr>
        <p:xfrm>
          <a:off x="457200" y="1928802"/>
          <a:ext cx="4040188" cy="4431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Marcador de contenido"/>
          <p:cNvGraphicFramePr>
            <a:graphicFrameLocks noGrp="1"/>
          </p:cNvGraphicFramePr>
          <p:nvPr>
            <p:ph sz="quarter" idx="4"/>
          </p:nvPr>
        </p:nvGraphicFramePr>
        <p:xfrm>
          <a:off x="4645025" y="1857364"/>
          <a:ext cx="4041775" cy="45029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1239</TotalTime>
  <Words>2631</Words>
  <Application>Microsoft Office PowerPoint</Application>
  <PresentationFormat>Presentación en pantalla (4:3)</PresentationFormat>
  <Paragraphs>419</Paragraphs>
  <Slides>58</Slides>
  <Notes>6</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Flujo</vt:lpstr>
      <vt:lpstr>DEPURACION DE AGUAS RESIDUALES</vt:lpstr>
      <vt:lpstr>   CONTAMINACION DEL AGUA</vt:lpstr>
      <vt:lpstr>      FUENTES DE CONTAMINACION</vt:lpstr>
      <vt:lpstr> PRINCIPALES CONTAMINANTES</vt:lpstr>
      <vt:lpstr>   EFECTOS DE LA CONTAMINACION</vt:lpstr>
      <vt:lpstr>CLASIFICACION DE LAS AGUAS RESIDUALES</vt:lpstr>
      <vt:lpstr>            DEPURACION</vt:lpstr>
      <vt:lpstr>CLASIFICACION DE LOS TRATAMIENTOS DE LAS AGUAS RESIDUALES</vt:lpstr>
      <vt:lpstr>  Características de los tratamientos de aguas residuales</vt:lpstr>
      <vt:lpstr>Diapositiva 10</vt:lpstr>
      <vt:lpstr>Tratamiento mediante aplicación directa en el terreno</vt:lpstr>
      <vt:lpstr>Tratamiento mediante aplicación directa en el terreno</vt:lpstr>
      <vt:lpstr>Tratamiento mediante aplicación directa en el terreno</vt:lpstr>
      <vt:lpstr>Tratamiento mediante aplicación directa en el terreno</vt:lpstr>
      <vt:lpstr>Tratamiento mediante aplicación directa en el terreno</vt:lpstr>
      <vt:lpstr>        METODOS ACUATICOS</vt:lpstr>
      <vt:lpstr>LAGUNAS ANAEROBIAS</vt:lpstr>
      <vt:lpstr>2.   LAGUNAS FACULTATIVAS</vt:lpstr>
      <vt:lpstr>LAGUNAS AEROBIAS O DE MADURACION</vt:lpstr>
      <vt:lpstr>         METODOS ACUATICOS</vt:lpstr>
      <vt:lpstr>HUMEDALES NATURALES</vt:lpstr>
      <vt:lpstr>HUMEDALES ARTIFICIALES</vt:lpstr>
      <vt:lpstr>HUMEDALES ARTIFICIALES</vt:lpstr>
      <vt:lpstr>              METODOS ACUATICOS</vt:lpstr>
      <vt:lpstr>COMPARACION DE LAS CARACTERISTICAS DE LOS METODOS ACUATICOS Y TRATAMIENTO MEDIANTE APLICACIÓN DIRECTA EN EL TERRENO</vt:lpstr>
      <vt:lpstr>COMPARACION DE LAS CARACTERISTICAS DE LOS METODOS ACUATICOS Y TRATAMIENTO MEDIANTE APLICACIÓN DIRECTA EN EL TERRENO</vt:lpstr>
      <vt:lpstr>COMPARACION DE LAS CARACTERISTICAS DE LOS METODOS ACUATICOS Y TRATAMIENTO MEDIANTE APLICACIÓN DIRECTA EN EL TERRENO</vt:lpstr>
      <vt:lpstr>SISTEMAS EN DESUSO</vt:lpstr>
      <vt:lpstr>SISTEMAS EN DESUSO</vt:lpstr>
      <vt:lpstr>SISTEMAS EN DESUSO</vt:lpstr>
      <vt:lpstr>TRATAMIENTOS MIXTOS: DECANTADORES-DIGESTORES</vt:lpstr>
      <vt:lpstr> TRATAMIENTOS MIXTOS: DECANTADORES-DIGESTORES</vt:lpstr>
      <vt:lpstr>TRATAMIENTOS MIXTOS: DECANTADORES-DIGESTORES</vt:lpstr>
      <vt:lpstr>Diapositiva 34</vt:lpstr>
      <vt:lpstr>LINEA DE AGUAS O PRINCIPAL</vt:lpstr>
      <vt:lpstr>Diapositiva 36</vt:lpstr>
      <vt:lpstr>Diapositiva 37</vt:lpstr>
      <vt:lpstr>Diapositiva 38</vt:lpstr>
      <vt:lpstr>Diapositiva 39</vt:lpstr>
      <vt:lpstr>LINEA DE AGUAS O PRINCIPAL</vt:lpstr>
      <vt:lpstr> </vt:lpstr>
      <vt:lpstr>LINEA DE AGUAS O PRINCIPAL</vt:lpstr>
      <vt:lpstr>Diapositiva 43</vt:lpstr>
      <vt:lpstr> TRATAMIENTO SECUNDARIO O BIOLOGICO</vt:lpstr>
      <vt:lpstr>TRATAMIENTO SECUNDARIO O BIOLOGICO</vt:lpstr>
      <vt:lpstr>LINEA DE AGUAS O PRINCIPAL</vt:lpstr>
      <vt:lpstr>TRATAMIENTO TERCIARIO</vt:lpstr>
      <vt:lpstr>LINEA DE FANGOS</vt:lpstr>
      <vt:lpstr>LINEA DE FANGOS</vt:lpstr>
      <vt:lpstr>LINEA DE FANGOS</vt:lpstr>
      <vt:lpstr>LINEA DE FANGOS</vt:lpstr>
      <vt:lpstr>LINEA DE FANGOS</vt:lpstr>
      <vt:lpstr>LINEA DE FANGOS</vt:lpstr>
      <vt:lpstr>LINEA DE GAS</vt:lpstr>
      <vt:lpstr>Diapositiva 55</vt:lpstr>
      <vt:lpstr>Diapositiva 56</vt:lpstr>
      <vt:lpstr>NORMATIVA</vt:lpstr>
      <vt:lpstr>CONCLUSION</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DEPURACION DE AGUAS RESIDUALES</dc:title>
  <dc:creator>Centor</dc:creator>
  <cp:lastModifiedBy>WinuE</cp:lastModifiedBy>
  <cp:revision>177</cp:revision>
  <dcterms:created xsi:type="dcterms:W3CDTF">2011-05-07T10:16:47Z</dcterms:created>
  <dcterms:modified xsi:type="dcterms:W3CDTF">2012-03-15T11:13:55Z</dcterms:modified>
</cp:coreProperties>
</file>